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5.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6.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theme/theme7.xml" ContentType="application/vnd.openxmlformats-officedocument.theme+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theme/theme8.xml" ContentType="application/vnd.openxmlformats-officedocument.theme+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9.xml" ContentType="application/vnd.openxmlformats-officedocument.theme+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49" r:id="rId6"/>
    <p:sldMasterId id="2147484183" r:id="rId7"/>
    <p:sldMasterId id="2147484198" r:id="rId8"/>
    <p:sldMasterId id="2147484232" r:id="rId9"/>
    <p:sldMasterId id="2147484267" r:id="rId10"/>
    <p:sldMasterId id="2147484278" r:id="rId11"/>
    <p:sldMasterId id="2147484289" r:id="rId12"/>
    <p:sldMasterId id="2147484318" r:id="rId13"/>
  </p:sldMasterIdLst>
  <p:notesMasterIdLst>
    <p:notesMasterId r:id="rId49"/>
  </p:notesMasterIdLst>
  <p:handoutMasterIdLst>
    <p:handoutMasterId r:id="rId50"/>
  </p:handoutMasterIdLst>
  <p:sldIdLst>
    <p:sldId id="778" r:id="rId14"/>
    <p:sldId id="780" r:id="rId15"/>
    <p:sldId id="788" r:id="rId16"/>
    <p:sldId id="939" r:id="rId17"/>
    <p:sldId id="783" r:id="rId18"/>
    <p:sldId id="913" r:id="rId19"/>
    <p:sldId id="914" r:id="rId20"/>
    <p:sldId id="928" r:id="rId21"/>
    <p:sldId id="911" r:id="rId22"/>
    <p:sldId id="901" r:id="rId23"/>
    <p:sldId id="915" r:id="rId24"/>
    <p:sldId id="903" r:id="rId25"/>
    <p:sldId id="904" r:id="rId26"/>
    <p:sldId id="916" r:id="rId27"/>
    <p:sldId id="912" r:id="rId28"/>
    <p:sldId id="905" r:id="rId29"/>
    <p:sldId id="917" r:id="rId30"/>
    <p:sldId id="918" r:id="rId31"/>
    <p:sldId id="919" r:id="rId32"/>
    <p:sldId id="924" r:id="rId33"/>
    <p:sldId id="925" r:id="rId34"/>
    <p:sldId id="907" r:id="rId35"/>
    <p:sldId id="908" r:id="rId36"/>
    <p:sldId id="885" r:id="rId37"/>
    <p:sldId id="886" r:id="rId38"/>
    <p:sldId id="921" r:id="rId39"/>
    <p:sldId id="923" r:id="rId40"/>
    <p:sldId id="920" r:id="rId41"/>
    <p:sldId id="926" r:id="rId42"/>
    <p:sldId id="927" r:id="rId43"/>
    <p:sldId id="868" r:id="rId44"/>
    <p:sldId id="853" r:id="rId45"/>
    <p:sldId id="936" r:id="rId46"/>
    <p:sldId id="937" r:id="rId47"/>
    <p:sldId id="938" r:id="rId4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048" autoAdjust="0"/>
  </p:normalViewPr>
  <p:slideViewPr>
    <p:cSldViewPr snapToGrid="0">
      <p:cViewPr varScale="1">
        <p:scale>
          <a:sx n="39" d="100"/>
          <a:sy n="39" d="100"/>
        </p:scale>
        <p:origin x="882" y="3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slide" Target="slides/slide26.xml"/><Relationship Id="rId3" Type="http://schemas.openxmlformats.org/officeDocument/2006/relationships/customXml" Target="../customXml/item3.xml"/><Relationship Id="rId21" Type="http://schemas.openxmlformats.org/officeDocument/2006/relationships/slide" Target="slides/slide8.xml"/><Relationship Id="rId34" Type="http://schemas.openxmlformats.org/officeDocument/2006/relationships/slide" Target="slides/slide21.xml"/><Relationship Id="rId42" Type="http://schemas.openxmlformats.org/officeDocument/2006/relationships/slide" Target="slides/slide29.xml"/><Relationship Id="rId47" Type="http://schemas.openxmlformats.org/officeDocument/2006/relationships/slide" Target="slides/slide34.xml"/><Relationship Id="rId50"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2" Type="http://schemas.openxmlformats.org/officeDocument/2006/relationships/customXml" Target="../customXml/item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41" Type="http://schemas.openxmlformats.org/officeDocument/2006/relationships/slide" Target="slides/slide28.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notesMaster" Target="notesMasters/notesMaster1.xml"/><Relationship Id="rId10" Type="http://schemas.openxmlformats.org/officeDocument/2006/relationships/slideMaster" Target="slideMasters/slideMaster7.xml"/><Relationship Id="rId19" Type="http://schemas.openxmlformats.org/officeDocument/2006/relationships/slide" Target="slides/slide6.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8" Type="http://schemas.openxmlformats.org/officeDocument/2006/relationships/slideMaster" Target="slideMasters/slideMaster5.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6.png>
</file>

<file path=ppt/media/image57.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Our Office 365 developer vision focuses on the</a:t>
            </a:r>
            <a:r>
              <a:rPr lang="en-US" baseline="0" dirty="0" smtClean="0"/>
              <a:t> </a:t>
            </a:r>
            <a:r>
              <a:rPr lang="en-US" dirty="0" smtClean="0"/>
              <a:t>Users’ experience and their data.</a:t>
            </a:r>
            <a:r>
              <a:rPr lang="en-US" baseline="0" dirty="0" smtClean="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smtClean="0"/>
          </a:p>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6637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0170D7A-9E18-46B1-96D4-727DBF3F3357}"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41369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4179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09976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5.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5.xml"/><Relationship Id="rId4" Type="http://schemas.openxmlformats.org/officeDocument/2006/relationships/image" Target="../media/image12.jp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12.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5.xml"/><Relationship Id="rId4"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5.xml"/><Relationship Id="rId4"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552967"/>
          </a:xfrm>
        </p:spPr>
        <p:txBody>
          <a:bodyPr wrap="square">
            <a:spAutoFit/>
          </a:bodyPr>
          <a:lstStyle>
            <a:lvl1pPr marL="281508" indent="-281508">
              <a:spcBef>
                <a:spcPts val="1200"/>
              </a:spcBef>
              <a:buClr>
                <a:schemeClr val="tx2"/>
              </a:buClr>
              <a:buFontTx/>
              <a:buBlip>
                <a:blip r:embed="rId2"/>
              </a:buBlip>
              <a:defRPr sz="3526">
                <a:solidFill>
                  <a:schemeClr val="tx1"/>
                </a:solidFill>
              </a:defRPr>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552967"/>
          </a:xfrm>
        </p:spPr>
        <p:txBody>
          <a:bodyPr wrap="square">
            <a:spAutoFit/>
          </a:bodyPr>
          <a:lstStyle>
            <a:lvl1pPr marL="281508" indent="-281508">
              <a:spcBef>
                <a:spcPts val="1200"/>
              </a:spcBef>
              <a:buClr>
                <a:schemeClr val="tx2"/>
              </a:buClr>
              <a:buFontTx/>
              <a:buBlip>
                <a:blip r:embed="rId2"/>
              </a:buBlip>
              <a:defRPr sz="3526">
                <a:solidFill>
                  <a:schemeClr val="tx1"/>
                </a:solidFill>
              </a:defRPr>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0355811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16716321"/>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50" y="1187622"/>
            <a:ext cx="11652805" cy="899665"/>
          </a:xfrm>
        </p:spPr>
        <p:txBody>
          <a:bodyPr/>
          <a:lstStyle>
            <a:lvl1pPr>
              <a:defRPr sz="7054" baseline="0"/>
            </a:lvl1pPr>
          </a:lstStyle>
          <a:p>
            <a:r>
              <a:rPr lang="en-US" smtClean="0"/>
              <a:t>Click to edit Master title style</a:t>
            </a:r>
            <a:endParaRPr lang="en-US" dirty="0"/>
          </a:p>
        </p:txBody>
      </p:sp>
    </p:spTree>
    <p:extLst>
      <p:ext uri="{BB962C8B-B14F-4D97-AF65-F5344CB8AC3E}">
        <p14:creationId xmlns:p14="http://schemas.microsoft.com/office/powerpoint/2010/main" val="4050592393"/>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6" y="2084173"/>
            <a:ext cx="8056130" cy="1793104"/>
          </a:xfrm>
        </p:spPr>
        <p:txBody>
          <a:bodyPr/>
          <a:lstStyle>
            <a:lvl1pPr>
              <a:defRPr sz="5879" baseline="0"/>
            </a:lvl1pPr>
          </a:lstStyle>
          <a:p>
            <a:r>
              <a:rPr lang="en-US" smtClean="0"/>
              <a:t>Click to edit Master title style</a:t>
            </a:r>
            <a:endParaRPr lang="en-US" dirty="0"/>
          </a:p>
        </p:txBody>
      </p:sp>
    </p:spTree>
    <p:extLst>
      <p:ext uri="{BB962C8B-B14F-4D97-AF65-F5344CB8AC3E}">
        <p14:creationId xmlns:p14="http://schemas.microsoft.com/office/powerpoint/2010/main" val="2982500577"/>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6" y="2084173"/>
            <a:ext cx="8056130" cy="1793104"/>
          </a:xfrm>
        </p:spPr>
        <p:txBody>
          <a:bodyPr/>
          <a:lstStyle>
            <a:lvl1pPr>
              <a:defRPr sz="5879" baseline="0"/>
            </a:lvl1pPr>
          </a:lstStyle>
          <a:p>
            <a:r>
              <a:rPr lang="en-US" smtClean="0"/>
              <a:t>Click to edit Master title style</a:t>
            </a:r>
            <a:endParaRPr lang="en-US" dirty="0"/>
          </a:p>
        </p:txBody>
      </p:sp>
    </p:spTree>
    <p:extLst>
      <p:ext uri="{BB962C8B-B14F-4D97-AF65-F5344CB8AC3E}">
        <p14:creationId xmlns:p14="http://schemas.microsoft.com/office/powerpoint/2010/main" val="2771847227"/>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2" y="1178350"/>
            <a:ext cx="9858104" cy="899665"/>
          </a:xfrm>
        </p:spPr>
        <p:txBody>
          <a:bodyPr/>
          <a:lstStyle>
            <a:lvl1pPr marL="228629" indent="-228629">
              <a:defRPr sz="5879"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4"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087438667"/>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2" y="2084174"/>
            <a:ext cx="9858104" cy="899665"/>
          </a:xfrm>
        </p:spPr>
        <p:txBody>
          <a:bodyPr/>
          <a:lstStyle>
            <a:lvl1pPr marL="276842" indent="-276842">
              <a:tabLst>
                <a:tab pos="276842" algn="l"/>
              </a:tabLst>
              <a:defRPr sz="5879"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4"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729093276"/>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4"/>
            <a:ext cx="11650488" cy="914360"/>
          </a:xfrm>
        </p:spPr>
        <p:txBody>
          <a:bodyPr/>
          <a:lstStyle>
            <a:lvl1pPr marL="0" indent="0">
              <a:buNone/>
              <a:defRPr sz="5291">
                <a:gradFill>
                  <a:gsLst>
                    <a:gs pos="3333">
                      <a:schemeClr val="tx1"/>
                    </a:gs>
                    <a:gs pos="39000">
                      <a:schemeClr val="tx1"/>
                    </a:gs>
                  </a:gsLst>
                  <a:lin ang="5400000" scaled="0"/>
                </a:gradFill>
              </a:defRPr>
            </a:lvl1pPr>
            <a:lvl2pPr marL="0" indent="0">
              <a:buFontTx/>
              <a:buNone/>
              <a:defRPr sz="1959"/>
            </a:lvl2pPr>
            <a:lvl3pPr marL="223963" indent="0">
              <a:buNone/>
              <a:defRPr/>
            </a:lvl3pPr>
            <a:lvl4pPr marL="447924" indent="0">
              <a:buNone/>
              <a:defRPr/>
            </a:lvl4pPr>
            <a:lvl5pPr marL="671887" indent="0">
              <a:buNone/>
              <a:defRPr/>
            </a:lvl5pPr>
          </a:lstStyle>
          <a:p>
            <a:pPr lvl="0"/>
            <a:r>
              <a:rPr lang="en-US" smtClean="0"/>
              <a:t>Click to edit Master text styles</a:t>
            </a:r>
          </a:p>
        </p:txBody>
      </p:sp>
      <p:sp>
        <p:nvSpPr>
          <p:cNvPr id="4" name="Title 1"/>
          <p:cNvSpPr>
            <a:spLocks noGrp="1"/>
          </p:cNvSpPr>
          <p:nvPr>
            <p:ph type="title"/>
          </p:nvPr>
        </p:nvSpPr>
        <p:spPr>
          <a:xfrm>
            <a:off x="276950" y="1187622"/>
            <a:ext cx="11652805" cy="899665"/>
          </a:xfrm>
        </p:spPr>
        <p:txBody>
          <a:bodyPr/>
          <a:lstStyle>
            <a:lvl1pPr>
              <a:defRPr sz="7054"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987410751"/>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1"/>
            <a:ext cx="5377148" cy="267785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4" cy="896551"/>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7" y="6061767"/>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272075448"/>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1"/>
            <a:ext cx="5377148" cy="267785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4" cy="896551"/>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7" y="6061767"/>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5" y="2"/>
            <a:ext cx="6049293" cy="6857999"/>
          </a:xfrm>
          <a:prstGeom prst="rect">
            <a:avLst/>
          </a:prstGeom>
        </p:spPr>
      </p:pic>
    </p:spTree>
    <p:extLst>
      <p:ext uri="{BB962C8B-B14F-4D97-AF65-F5344CB8AC3E}">
        <p14:creationId xmlns:p14="http://schemas.microsoft.com/office/powerpoint/2010/main" val="138154986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19353"/>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1972083"/>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3870180"/>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2912222"/>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619" indent="-284619">
              <a:buClr>
                <a:schemeClr val="tx1"/>
              </a:buClr>
              <a:buSzPct val="90000"/>
              <a:buFont typeface="Wingdings" panose="05000000000000000000" pitchFamily="2" charset="2"/>
              <a:buChar char="§"/>
              <a:defRPr sz="352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906" indent="-275287">
              <a:buClr>
                <a:schemeClr val="tx1"/>
              </a:buClr>
              <a:buSzPct val="90000"/>
              <a:buFont typeface="Wingdings" panose="05000000000000000000" pitchFamily="2" charset="2"/>
              <a:buChar char="§"/>
              <a:defRPr sz="3134">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525" indent="-284619">
              <a:buClr>
                <a:schemeClr val="tx1"/>
              </a:buClr>
              <a:buSzPct val="90000"/>
              <a:buFont typeface="Wingdings" panose="05000000000000000000" pitchFamily="2" charset="2"/>
              <a:buChar char="§"/>
              <a:defRPr sz="2743">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86" indent="-223963">
              <a:buClr>
                <a:schemeClr val="tx1"/>
              </a:buClr>
              <a:buSzPct val="90000"/>
              <a:buFont typeface="Wingdings" panose="05000000000000000000" pitchFamily="2" charset="2"/>
              <a:buChar char="§"/>
              <a:defRPr sz="235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449" indent="-223963">
              <a:buClr>
                <a:schemeClr val="tx1"/>
              </a:buClr>
              <a:buSzPct val="90000"/>
              <a:buFont typeface="Wingdings" panose="05000000000000000000" pitchFamily="2" charset="2"/>
              <a:buChar char="§"/>
              <a:defRPr sz="195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4"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347861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619" indent="-284619">
              <a:buClr>
                <a:schemeClr val="tx1"/>
              </a:buClr>
              <a:buSzPct val="90000"/>
              <a:buFont typeface="Wingdings" panose="05000000000000000000" pitchFamily="2" charset="2"/>
              <a:buChar char="§"/>
              <a:defRPr sz="352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906" indent="-275287">
              <a:buClr>
                <a:schemeClr val="tx1"/>
              </a:buClr>
              <a:buSzPct val="90000"/>
              <a:buFont typeface="Wingdings" panose="05000000000000000000" pitchFamily="2" charset="2"/>
              <a:buChar char="§"/>
              <a:defRPr sz="3134">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525" indent="-284619">
              <a:buClr>
                <a:schemeClr val="tx1"/>
              </a:buClr>
              <a:buSzPct val="90000"/>
              <a:buFont typeface="Wingdings" panose="05000000000000000000" pitchFamily="2" charset="2"/>
              <a:buChar char="§"/>
              <a:defRPr sz="2743">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86" indent="-223963">
              <a:buClr>
                <a:schemeClr val="tx1"/>
              </a:buClr>
              <a:buSzPct val="90000"/>
              <a:buFont typeface="Wingdings" panose="05000000000000000000" pitchFamily="2" charset="2"/>
              <a:buChar char="§"/>
              <a:defRPr sz="235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449" indent="-223963">
              <a:buClr>
                <a:schemeClr val="tx1"/>
              </a:buClr>
              <a:buSzPct val="90000"/>
              <a:buFont typeface="Wingdings" panose="05000000000000000000" pitchFamily="2" charset="2"/>
              <a:buChar char="§"/>
              <a:defRPr sz="195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9813207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420606845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9547551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7655432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9043914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9549616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019342809"/>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21060602"/>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041367357"/>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05485191"/>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04128495"/>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655233"/>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9235441"/>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89215801"/>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1732879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44095850"/>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33858704"/>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866825"/>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46867817"/>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2929473663"/>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15074161"/>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19673025"/>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416987944"/>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448615316"/>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85823318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311689282"/>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420774762"/>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21085"/>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6422429"/>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1805423"/>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945544"/>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964663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3277344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056804662"/>
      </p:ext>
    </p:extLst>
  </p:cSld>
  <p:clrMapOvr>
    <a:masterClrMapping/>
  </p:clrMapOvr>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66191695"/>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944" indent="0">
              <a:buNone/>
              <a:defRPr/>
            </a:lvl3pPr>
            <a:lvl4pPr marL="447887" indent="0">
              <a:buNone/>
              <a:defRPr/>
            </a:lvl4pPr>
            <a:lvl5pPr marL="671833"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08086359"/>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18"/>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83316829"/>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3" y="1189175"/>
            <a:ext cx="5377147" cy="1877004"/>
          </a:xfrm>
        </p:spPr>
        <p:txBody>
          <a:bodyPr wrap="square">
            <a:spAutoFit/>
          </a:bodyPr>
          <a:lstStyle>
            <a:lvl1pPr marL="0" indent="0">
              <a:spcBef>
                <a:spcPts val="1200"/>
              </a:spcBef>
              <a:buClr>
                <a:schemeClr val="tx1"/>
              </a:buClr>
              <a:buFont typeface="Wingdings" pitchFamily="2" charset="2"/>
              <a:buNone/>
              <a:defRPr sz="3134"/>
            </a:lvl1pPr>
            <a:lvl2pPr marL="0" indent="0">
              <a:buNone/>
              <a:defRPr sz="1959"/>
            </a:lvl2pPr>
            <a:lvl3pPr marL="227055" indent="0">
              <a:buNone/>
              <a:tabLst/>
              <a:defRPr sz="1959"/>
            </a:lvl3pPr>
            <a:lvl4pPr marL="450998" indent="0">
              <a:buNone/>
              <a:defRPr/>
            </a:lvl4pPr>
            <a:lvl5pPr marL="671833"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2" y="1189175"/>
            <a:ext cx="5377147" cy="1877004"/>
          </a:xfrm>
        </p:spPr>
        <p:txBody>
          <a:bodyPr wrap="square">
            <a:spAutoFit/>
          </a:bodyPr>
          <a:lstStyle>
            <a:lvl1pPr marL="0" indent="0">
              <a:spcBef>
                <a:spcPts val="1200"/>
              </a:spcBef>
              <a:buClr>
                <a:schemeClr val="tx1"/>
              </a:buClr>
              <a:buFont typeface="Wingdings" pitchFamily="2" charset="2"/>
              <a:buNone/>
              <a:defRPr sz="3134"/>
            </a:lvl1pPr>
            <a:lvl2pPr marL="0" indent="0">
              <a:buNone/>
              <a:defRPr sz="1959"/>
            </a:lvl2pPr>
            <a:lvl3pPr marL="227055" indent="0">
              <a:buNone/>
              <a:tabLst/>
              <a:defRPr sz="1959"/>
            </a:lvl3pPr>
            <a:lvl4pPr marL="450998" indent="0">
              <a:buNone/>
              <a:defRPr/>
            </a:lvl4pPr>
            <a:lvl5pPr marL="671833"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59632655"/>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3" y="1189176"/>
            <a:ext cx="5377147" cy="2377940"/>
          </a:xfrm>
        </p:spPr>
        <p:txBody>
          <a:bodyPr wrap="square">
            <a:spAutoFit/>
          </a:bodyPr>
          <a:lstStyle>
            <a:lvl1pPr marL="281486" indent="-281486">
              <a:spcBef>
                <a:spcPts val="1200"/>
              </a:spcBef>
              <a:buClr>
                <a:schemeClr val="tx1"/>
              </a:buClr>
              <a:buFont typeface="Wingdings" panose="05000000000000000000" pitchFamily="2" charset="2"/>
              <a:buChar char="§"/>
              <a:defRPr sz="3134"/>
            </a:lvl1pPr>
            <a:lvl2pPr marL="520348" indent="-228446">
              <a:buFont typeface="Wingdings" panose="05000000000000000000" pitchFamily="2" charset="2"/>
              <a:buChar char="§"/>
              <a:defRPr sz="2351"/>
            </a:lvl2pPr>
            <a:lvl3pPr marL="685337" indent="-164990">
              <a:buFont typeface="Wingdings" panose="05000000000000000000" pitchFamily="2" charset="2"/>
              <a:buChar char="§"/>
              <a:tabLst/>
              <a:defRPr sz="1959"/>
            </a:lvl3pPr>
            <a:lvl4pPr marL="863015" indent="-177679">
              <a:buFont typeface="Wingdings" panose="05000000000000000000" pitchFamily="2" charset="2"/>
              <a:buChar char="§"/>
              <a:defRPr/>
            </a:lvl4pPr>
            <a:lvl5pPr marL="1028004" indent="-164990">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2" y="1189176"/>
            <a:ext cx="5377147" cy="2377940"/>
          </a:xfrm>
        </p:spPr>
        <p:txBody>
          <a:bodyPr wrap="square">
            <a:spAutoFit/>
          </a:bodyPr>
          <a:lstStyle>
            <a:lvl1pPr marL="281486" indent="-281486">
              <a:spcBef>
                <a:spcPts val="1200"/>
              </a:spcBef>
              <a:buClr>
                <a:schemeClr val="tx1"/>
              </a:buClr>
              <a:buFont typeface="Wingdings" panose="05000000000000000000" pitchFamily="2" charset="2"/>
              <a:buChar char="§"/>
              <a:defRPr sz="3134"/>
            </a:lvl1pPr>
            <a:lvl2pPr marL="520348" indent="-228446">
              <a:buFont typeface="Wingdings" panose="05000000000000000000" pitchFamily="2" charset="2"/>
              <a:buChar char="§"/>
              <a:defRPr sz="2351"/>
            </a:lvl2pPr>
            <a:lvl3pPr marL="685337" indent="-164990">
              <a:buFont typeface="Wingdings" panose="05000000000000000000" pitchFamily="2" charset="2"/>
              <a:buChar char="§"/>
              <a:tabLst/>
              <a:defRPr sz="1959"/>
            </a:lvl3pPr>
            <a:lvl4pPr marL="863015" indent="-177679">
              <a:buFont typeface="Wingdings" panose="05000000000000000000" pitchFamily="2" charset="2"/>
              <a:buChar char="§"/>
              <a:defRPr/>
            </a:lvl4pPr>
            <a:lvl5pPr marL="1028004" indent="-164990">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5576233"/>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86162957"/>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158793"/>
          </a:xfrm>
          <a:noFill/>
        </p:spPr>
        <p:txBody>
          <a:bodyPr tIns="91440" bIns="91440" anchor="t" anchorCtr="0">
            <a:spAutoFit/>
          </a:bodyPr>
          <a:lstStyle>
            <a:lvl1pPr>
              <a:defRPr sz="7053"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363912435"/>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1217195"/>
            <a:ext cx="5377147" cy="1973570"/>
          </a:xfrm>
        </p:spPr>
        <p:txBody>
          <a:bodyPr>
            <a:spAutoFit/>
          </a:bodyPr>
          <a:lstStyle>
            <a:lvl1pPr>
              <a:defRPr sz="6466"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073514283"/>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701868396"/>
      </p:ext>
    </p:extLst>
  </p:cSld>
  <p:clrMapOvr>
    <a:masterClrMapping/>
  </p:clrMapOvr>
  <p:transition>
    <p:fade/>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3"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2" tIns="45692" rIns="45692" bIns="45692" numCol="1" spcCol="0" rtlCol="0" fromWordArt="0" anchor="ctr" anchorCtr="0" forceAA="0" compatLnSpc="1">
            <a:prstTxWarp prst="textNoShape">
              <a:avLst/>
            </a:prstTxWarp>
            <a:noAutofit/>
          </a:bodyPr>
          <a:lstStyle/>
          <a:p>
            <a:pPr marL="0" marR="0" lvl="0" indent="0" algn="ctr" defTabSz="913481" rtl="0" eaLnBrk="1" fontAlgn="base" latinLnBrk="0" hangingPunct="1">
              <a:lnSpc>
                <a:spcPct val="100000"/>
              </a:lnSpc>
              <a:spcBef>
                <a:spcPct val="0"/>
              </a:spcBef>
              <a:spcAft>
                <a:spcPct val="0"/>
              </a:spcAft>
              <a:buClrTx/>
              <a:buSzTx/>
              <a:buFontTx/>
              <a:buNone/>
              <a:tabLst/>
              <a:defRPr/>
            </a:pPr>
            <a:endParaRPr kumimoji="0" lang="en-US" sz="220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1" y="1197324"/>
            <a:ext cx="11650487" cy="1956973"/>
          </a:xfrm>
        </p:spPr>
        <p:txBody>
          <a:bodyPr/>
          <a:lstStyle>
            <a:lvl1pPr marL="0" indent="0">
              <a:buNone/>
              <a:defRPr sz="3232">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4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7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797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5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6001243"/>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1"/>
            <a:ext cx="12182674" cy="6855512"/>
          </a:xfrm>
          <a:prstGeom prst="rect">
            <a:avLst/>
          </a:prstGeom>
        </p:spPr>
      </p:pic>
      <p:sp>
        <p:nvSpPr>
          <p:cNvPr id="2" name="Title 1"/>
          <p:cNvSpPr>
            <a:spLocks noGrp="1"/>
          </p:cNvSpPr>
          <p:nvPr>
            <p:ph type="title" hasCustomPrompt="1"/>
          </p:nvPr>
        </p:nvSpPr>
        <p:spPr>
          <a:xfrm>
            <a:off x="269172" y="2095071"/>
            <a:ext cx="9856549" cy="1158793"/>
          </a:xfrm>
          <a:noFill/>
        </p:spPr>
        <p:txBody>
          <a:bodyPr tIns="91440" bIns="91440" anchor="t" anchorCtr="0">
            <a:spAutoFit/>
          </a:bodyPr>
          <a:lstStyle>
            <a:lvl1pPr>
              <a:defRPr sz="7050"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3" y="4785989"/>
            <a:ext cx="9858106" cy="724246"/>
          </a:xfrm>
          <a:noFill/>
        </p:spPr>
        <p:txBody>
          <a:bodyPr lIns="182880" tIns="146304" rIns="182880" bIns="146304">
            <a:spAutoFit/>
          </a:bodyPr>
          <a:lstStyle>
            <a:lvl1pPr marL="0" indent="0">
              <a:spcBef>
                <a:spcPts val="0"/>
              </a:spcBef>
              <a:buNone/>
              <a:defRPr sz="3132"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2"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94" tIns="143276" rIns="179094" bIns="143276" numCol="1" spcCol="0" rtlCol="0" fromWordArt="0" anchor="t" anchorCtr="0" forceAA="0" compatLnSpc="1">
            <a:prstTxWarp prst="textNoShape">
              <a:avLst/>
            </a:prstTxWarp>
            <a:noAutofit/>
          </a:bodyPr>
          <a:lstStyle/>
          <a:p>
            <a:pPr marL="0" marR="0" lvl="0" indent="0" algn="ctr" defTabSz="913119" rtl="0" eaLnBrk="1" fontAlgn="base" latinLnBrk="0" hangingPunct="1">
              <a:lnSpc>
                <a:spcPct val="90000"/>
              </a:lnSpc>
              <a:spcBef>
                <a:spcPct val="0"/>
              </a:spcBef>
              <a:spcAft>
                <a:spcPct val="0"/>
              </a:spcAft>
              <a:buClrTx/>
              <a:buSzTx/>
              <a:buFontTx/>
              <a:buNone/>
              <a:tabLst/>
              <a:defRPr/>
            </a:pPr>
            <a:endParaRPr kumimoji="0" lang="en-US" sz="2350"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4" y="6547869"/>
            <a:ext cx="806563" cy="171991"/>
          </a:xfrm>
          <a:prstGeom prst="rect">
            <a:avLst/>
          </a:prstGeom>
        </p:spPr>
      </p:pic>
    </p:spTree>
    <p:extLst>
      <p:ext uri="{BB962C8B-B14F-4D97-AF65-F5344CB8AC3E}">
        <p14:creationId xmlns:p14="http://schemas.microsoft.com/office/powerpoint/2010/main" val="1192575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944" indent="0">
              <a:buNone/>
              <a:defRPr/>
            </a:lvl3pPr>
            <a:lvl4pPr marL="447887" indent="0">
              <a:buNone/>
              <a:defRPr/>
            </a:lvl4pPr>
            <a:lvl5pPr marL="671833"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64116316"/>
      </p:ext>
    </p:extLst>
  </p:cSld>
  <p:clrMapOvr>
    <a:masterClrMapping/>
  </p:clrMapOvr>
  <p:transition>
    <p:fade/>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18"/>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15799673"/>
      </p:ext>
    </p:extLst>
  </p:cSld>
  <p:clrMapOvr>
    <a:masterClrMapping/>
  </p:clrMapOvr>
  <p:transition>
    <p:fade/>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3" y="1189175"/>
            <a:ext cx="5377147" cy="1877004"/>
          </a:xfrm>
        </p:spPr>
        <p:txBody>
          <a:bodyPr wrap="square">
            <a:spAutoFit/>
          </a:bodyPr>
          <a:lstStyle>
            <a:lvl1pPr marL="0" indent="0">
              <a:spcBef>
                <a:spcPts val="1200"/>
              </a:spcBef>
              <a:buClr>
                <a:schemeClr val="tx1"/>
              </a:buClr>
              <a:buFont typeface="Wingdings" pitchFamily="2" charset="2"/>
              <a:buNone/>
              <a:defRPr sz="3134"/>
            </a:lvl1pPr>
            <a:lvl2pPr marL="0" indent="0">
              <a:buNone/>
              <a:defRPr sz="1959"/>
            </a:lvl2pPr>
            <a:lvl3pPr marL="227055" indent="0">
              <a:buNone/>
              <a:tabLst/>
              <a:defRPr sz="1959"/>
            </a:lvl3pPr>
            <a:lvl4pPr marL="450998" indent="0">
              <a:buNone/>
              <a:defRPr/>
            </a:lvl4pPr>
            <a:lvl5pPr marL="671833"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2" y="1189175"/>
            <a:ext cx="5377147" cy="1877004"/>
          </a:xfrm>
        </p:spPr>
        <p:txBody>
          <a:bodyPr wrap="square">
            <a:spAutoFit/>
          </a:bodyPr>
          <a:lstStyle>
            <a:lvl1pPr marL="0" indent="0">
              <a:spcBef>
                <a:spcPts val="1200"/>
              </a:spcBef>
              <a:buClr>
                <a:schemeClr val="tx1"/>
              </a:buClr>
              <a:buFont typeface="Wingdings" pitchFamily="2" charset="2"/>
              <a:buNone/>
              <a:defRPr sz="3134"/>
            </a:lvl1pPr>
            <a:lvl2pPr marL="0" indent="0">
              <a:buNone/>
              <a:defRPr sz="1959"/>
            </a:lvl2pPr>
            <a:lvl3pPr marL="227055" indent="0">
              <a:buNone/>
              <a:tabLst/>
              <a:defRPr sz="1959"/>
            </a:lvl3pPr>
            <a:lvl4pPr marL="450998" indent="0">
              <a:buNone/>
              <a:defRPr/>
            </a:lvl4pPr>
            <a:lvl5pPr marL="671833"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49103226"/>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3" y="1189176"/>
            <a:ext cx="5377147" cy="2377940"/>
          </a:xfrm>
        </p:spPr>
        <p:txBody>
          <a:bodyPr wrap="square">
            <a:spAutoFit/>
          </a:bodyPr>
          <a:lstStyle>
            <a:lvl1pPr marL="281486" indent="-281486">
              <a:spcBef>
                <a:spcPts val="1200"/>
              </a:spcBef>
              <a:buClr>
                <a:schemeClr val="tx1"/>
              </a:buClr>
              <a:buFont typeface="Wingdings" panose="05000000000000000000" pitchFamily="2" charset="2"/>
              <a:buChar char="§"/>
              <a:defRPr sz="3134"/>
            </a:lvl1pPr>
            <a:lvl2pPr marL="520348" indent="-228446">
              <a:buFont typeface="Wingdings" panose="05000000000000000000" pitchFamily="2" charset="2"/>
              <a:buChar char="§"/>
              <a:defRPr sz="2351"/>
            </a:lvl2pPr>
            <a:lvl3pPr marL="685337" indent="-164990">
              <a:buFont typeface="Wingdings" panose="05000000000000000000" pitchFamily="2" charset="2"/>
              <a:buChar char="§"/>
              <a:tabLst/>
              <a:defRPr sz="1959"/>
            </a:lvl3pPr>
            <a:lvl4pPr marL="863015" indent="-177679">
              <a:buFont typeface="Wingdings" panose="05000000000000000000" pitchFamily="2" charset="2"/>
              <a:buChar char="§"/>
              <a:defRPr/>
            </a:lvl4pPr>
            <a:lvl5pPr marL="1028004" indent="-164990">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2" y="1189176"/>
            <a:ext cx="5377147" cy="2377940"/>
          </a:xfrm>
        </p:spPr>
        <p:txBody>
          <a:bodyPr wrap="square">
            <a:spAutoFit/>
          </a:bodyPr>
          <a:lstStyle>
            <a:lvl1pPr marL="281486" indent="-281486">
              <a:spcBef>
                <a:spcPts val="1200"/>
              </a:spcBef>
              <a:buClr>
                <a:schemeClr val="tx1"/>
              </a:buClr>
              <a:buFont typeface="Wingdings" panose="05000000000000000000" pitchFamily="2" charset="2"/>
              <a:buChar char="§"/>
              <a:defRPr sz="3134"/>
            </a:lvl1pPr>
            <a:lvl2pPr marL="520348" indent="-228446">
              <a:buFont typeface="Wingdings" panose="05000000000000000000" pitchFamily="2" charset="2"/>
              <a:buChar char="§"/>
              <a:defRPr sz="2351"/>
            </a:lvl2pPr>
            <a:lvl3pPr marL="685337" indent="-164990">
              <a:buFont typeface="Wingdings" panose="05000000000000000000" pitchFamily="2" charset="2"/>
              <a:buChar char="§"/>
              <a:tabLst/>
              <a:defRPr sz="1959"/>
            </a:lvl3pPr>
            <a:lvl4pPr marL="863015" indent="-177679">
              <a:buFont typeface="Wingdings" panose="05000000000000000000" pitchFamily="2" charset="2"/>
              <a:buChar char="§"/>
              <a:defRPr/>
            </a:lvl4pPr>
            <a:lvl5pPr marL="1028004" indent="-164990">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92301712"/>
      </p:ext>
    </p:extLst>
  </p:cSld>
  <p:clrMapOvr>
    <a:masterClrMapping/>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35617242"/>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158793"/>
          </a:xfrm>
          <a:noFill/>
        </p:spPr>
        <p:txBody>
          <a:bodyPr tIns="91440" bIns="91440" anchor="t" anchorCtr="0">
            <a:spAutoFit/>
          </a:bodyPr>
          <a:lstStyle>
            <a:lvl1pPr>
              <a:defRPr sz="7053"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256227950"/>
      </p:ext>
    </p:extLst>
  </p:cSld>
  <p:clrMapOvr>
    <a:masterClrMapping/>
  </p:clrMapOvr>
  <p:transition>
    <p:fade/>
  </p:transition>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1217195"/>
            <a:ext cx="5377147" cy="1973570"/>
          </a:xfrm>
        </p:spPr>
        <p:txBody>
          <a:bodyPr>
            <a:spAutoFit/>
          </a:bodyPr>
          <a:lstStyle>
            <a:lvl1pPr>
              <a:defRPr sz="6466"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896392577"/>
      </p:ext>
    </p:extLst>
  </p:cSld>
  <p:clrMapOvr>
    <a:masterClrMapping/>
  </p:clrMapOvr>
  <p:transition>
    <p:fade/>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109435"/>
      </p:ext>
    </p:extLst>
  </p:cSld>
  <p:clrMapOvr>
    <a:masterClrMapping/>
  </p:clrMapOvr>
  <p:transition>
    <p:fade/>
  </p:transition>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3"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2" tIns="45692" rIns="45692" bIns="45692" numCol="1" spcCol="0" rtlCol="0" fromWordArt="0" anchor="ctr" anchorCtr="0" forceAA="0" compatLnSpc="1">
            <a:prstTxWarp prst="textNoShape">
              <a:avLst/>
            </a:prstTxWarp>
            <a:noAutofit/>
          </a:bodyPr>
          <a:lstStyle/>
          <a:p>
            <a:pPr marL="0" marR="0" lvl="0" indent="0" algn="ctr" defTabSz="913481" rtl="0" eaLnBrk="1" fontAlgn="base" latinLnBrk="0" hangingPunct="1">
              <a:lnSpc>
                <a:spcPct val="100000"/>
              </a:lnSpc>
              <a:spcBef>
                <a:spcPct val="0"/>
              </a:spcBef>
              <a:spcAft>
                <a:spcPct val="0"/>
              </a:spcAft>
              <a:buClrTx/>
              <a:buSzTx/>
              <a:buFontTx/>
              <a:buNone/>
              <a:tabLst/>
              <a:defRPr/>
            </a:pPr>
            <a:endParaRPr kumimoji="0" lang="en-US" sz="220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1" y="1197324"/>
            <a:ext cx="11650487" cy="1956973"/>
          </a:xfrm>
        </p:spPr>
        <p:txBody>
          <a:bodyPr/>
          <a:lstStyle>
            <a:lvl1pPr marL="0" indent="0">
              <a:buNone/>
              <a:defRPr sz="3232">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4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7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797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5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12921129"/>
      </p:ext>
    </p:extLst>
  </p:cSld>
  <p:clrMapOvr>
    <a:masterClrMapping/>
  </p:clrMapOvr>
  <p:transition>
    <p:fade/>
  </p:transition>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1"/>
            <a:ext cx="12182674" cy="6855512"/>
          </a:xfrm>
          <a:prstGeom prst="rect">
            <a:avLst/>
          </a:prstGeom>
        </p:spPr>
      </p:pic>
      <p:sp>
        <p:nvSpPr>
          <p:cNvPr id="2" name="Title 1"/>
          <p:cNvSpPr>
            <a:spLocks noGrp="1"/>
          </p:cNvSpPr>
          <p:nvPr>
            <p:ph type="title" hasCustomPrompt="1"/>
          </p:nvPr>
        </p:nvSpPr>
        <p:spPr>
          <a:xfrm>
            <a:off x="269172" y="2095071"/>
            <a:ext cx="9856549" cy="1158793"/>
          </a:xfrm>
          <a:noFill/>
        </p:spPr>
        <p:txBody>
          <a:bodyPr tIns="91440" bIns="91440" anchor="t" anchorCtr="0">
            <a:spAutoFit/>
          </a:bodyPr>
          <a:lstStyle>
            <a:lvl1pPr>
              <a:defRPr sz="7050"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3" y="4785989"/>
            <a:ext cx="9858106" cy="724246"/>
          </a:xfrm>
          <a:noFill/>
        </p:spPr>
        <p:txBody>
          <a:bodyPr lIns="182880" tIns="146304" rIns="182880" bIns="146304">
            <a:spAutoFit/>
          </a:bodyPr>
          <a:lstStyle>
            <a:lvl1pPr marL="0" indent="0">
              <a:spcBef>
                <a:spcPts val="0"/>
              </a:spcBef>
              <a:buNone/>
              <a:defRPr sz="3132"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2"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94" tIns="143276" rIns="179094" bIns="143276" numCol="1" spcCol="0" rtlCol="0" fromWordArt="0" anchor="t" anchorCtr="0" forceAA="0" compatLnSpc="1">
            <a:prstTxWarp prst="textNoShape">
              <a:avLst/>
            </a:prstTxWarp>
            <a:noAutofit/>
          </a:bodyPr>
          <a:lstStyle/>
          <a:p>
            <a:pPr marL="0" marR="0" lvl="0" indent="0" algn="ctr" defTabSz="913119" rtl="0" eaLnBrk="1" fontAlgn="base" latinLnBrk="0" hangingPunct="1">
              <a:lnSpc>
                <a:spcPct val="90000"/>
              </a:lnSpc>
              <a:spcBef>
                <a:spcPct val="0"/>
              </a:spcBef>
              <a:spcAft>
                <a:spcPct val="0"/>
              </a:spcAft>
              <a:buClrTx/>
              <a:buSzTx/>
              <a:buFontTx/>
              <a:buNone/>
              <a:tabLst/>
              <a:defRPr/>
            </a:pPr>
            <a:endParaRPr kumimoji="0" lang="en-US" sz="2350"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4" y="6547869"/>
            <a:ext cx="806563" cy="171991"/>
          </a:xfrm>
          <a:prstGeom prst="rect">
            <a:avLst/>
          </a:prstGeom>
        </p:spPr>
      </p:pic>
    </p:spTree>
    <p:extLst>
      <p:ext uri="{BB962C8B-B14F-4D97-AF65-F5344CB8AC3E}">
        <p14:creationId xmlns:p14="http://schemas.microsoft.com/office/powerpoint/2010/main" val="26229981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0686260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4118195180"/>
      </p:ext>
    </p:extLst>
  </p:cSld>
  <p:clrMapOvr>
    <a:masterClrMapping/>
  </p:clrMapOvr>
  <p:transition>
    <p:fade/>
  </p:transition>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2860544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608736549"/>
      </p:ext>
    </p:extLst>
  </p:cSld>
  <p:clrMapOvr>
    <a:masterClrMapping/>
  </p:clrMapOvr>
  <p:transition>
    <p:fade/>
  </p:transition>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96160524"/>
      </p:ext>
    </p:extLst>
  </p:cSld>
  <p:clrMapOvr>
    <a:masterClrMapping/>
  </p:clrMapOvr>
  <p:transition>
    <p:fade/>
  </p:transition>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14158892"/>
      </p:ext>
    </p:extLst>
  </p:cSld>
  <p:clrMapOvr>
    <a:masterClrMapping/>
  </p:clrMapOvr>
  <p:transition>
    <p:fade/>
  </p:transition>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8555931"/>
      </p:ext>
    </p:extLst>
  </p:cSld>
  <p:clrMapOvr>
    <a:masterClrMapping/>
  </p:clrMapOvr>
  <p:transition>
    <p:fade/>
  </p:transition>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31929774"/>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21614544"/>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33760881"/>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51916480"/>
      </p:ext>
    </p:extLst>
  </p:cSld>
  <p:clrMapOvr>
    <a:masterClrMapping/>
  </p:clrMapOvr>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53844481"/>
      </p:ext>
    </p:extLst>
  </p:cSld>
  <p:clrMapOvr>
    <a:masterClrMapping/>
  </p:clrMapOvr>
  <p:timing>
    <p:tnLst>
      <p:par>
        <p:cTn id="1" dur="indefinite" restart="never" nodeType="tmRoot"/>
      </p:par>
    </p:tn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169992"/>
      </p:ext>
    </p:extLst>
  </p:cSld>
  <p:clrMapOvr>
    <a:masterClrMapping/>
  </p:clrMapOvr>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7850326"/>
      </p:ext>
    </p:extLst>
  </p:cSld>
  <p:clrMapOvr>
    <a:masterClrMapping/>
  </p:clrMapOvr>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1051827932"/>
      </p:ext>
    </p:extLst>
  </p:cSld>
  <p:clrMapOvr>
    <a:masterClrMapping/>
  </p:clrMapOvr>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09836762"/>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52997460"/>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7435571"/>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8134070"/>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635298076"/>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4"/>
            <a:ext cx="11722682" cy="1205345"/>
          </a:xfrm>
          <a:prstGeom prst="rect">
            <a:avLst/>
          </a:prstGeom>
        </p:spPr>
        <p:txBody>
          <a:bodyPr/>
          <a:lstStyle>
            <a:lvl1pPr>
              <a:defRPr sz="3998">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90"/>
            <a:ext cx="11533187" cy="5159375"/>
          </a:xfrm>
          <a:prstGeom prst="rect">
            <a:avLst/>
          </a:prstGeom>
        </p:spPr>
        <p:txBody>
          <a:bodyPr/>
          <a:lstStyle>
            <a:lvl1pPr marL="342628" indent="-342628">
              <a:lnSpc>
                <a:spcPct val="100000"/>
              </a:lnSpc>
              <a:spcBef>
                <a:spcPts val="1798"/>
              </a:spcBef>
              <a:buClr>
                <a:schemeClr val="accent1"/>
              </a:buClr>
              <a:buSzPct val="100000"/>
              <a:buFont typeface="Arial" pitchFamily="34" charset="0"/>
              <a:buChar char="•"/>
              <a:defRPr sz="3198">
                <a:solidFill>
                  <a:srgbClr val="002050">
                    <a:alpha val="99000"/>
                  </a:srgbClr>
                </a:solidFill>
                <a:latin typeface="Segoe UI Light" panose="020B0502040204020203" pitchFamily="34" charset="0"/>
                <a:cs typeface="Segoe UI Light" panose="020B0502040204020203" pitchFamily="34" charset="0"/>
              </a:defRPr>
            </a:lvl1pPr>
            <a:lvl2pPr marL="807399" indent="-344215">
              <a:lnSpc>
                <a:spcPct val="100000"/>
              </a:lnSpc>
              <a:spcBef>
                <a:spcPts val="400"/>
              </a:spcBef>
              <a:spcAft>
                <a:spcPts val="400"/>
              </a:spcAft>
              <a:buClr>
                <a:schemeClr val="tx1">
                  <a:lumMod val="75000"/>
                  <a:lumOff val="25000"/>
                </a:schemeClr>
              </a:buClr>
              <a:buSzPct val="85000"/>
              <a:buFont typeface="Segoe UI" pitchFamily="34" charset="0"/>
              <a:buChar char="–"/>
              <a:defRPr sz="2798">
                <a:solidFill>
                  <a:schemeClr val="tx1">
                    <a:alpha val="99000"/>
                  </a:schemeClr>
                </a:solidFill>
                <a:latin typeface="Segoe UI Light" panose="020B0502040204020203" pitchFamily="34" charset="0"/>
                <a:cs typeface="Segoe UI Light" panose="020B0502040204020203" pitchFamily="34" charset="0"/>
              </a:defRPr>
            </a:lvl2pPr>
            <a:lvl3pPr marL="1197614" indent="-342628">
              <a:lnSpc>
                <a:spcPct val="100000"/>
              </a:lnSpc>
              <a:spcBef>
                <a:spcPts val="200"/>
              </a:spcBef>
              <a:spcAft>
                <a:spcPts val="200"/>
              </a:spcAft>
              <a:buClr>
                <a:schemeClr val="tx1">
                  <a:lumMod val="75000"/>
                  <a:lumOff val="25000"/>
                </a:schemeClr>
              </a:buClr>
              <a:buSzPct val="85000"/>
              <a:buFont typeface="Courier New" pitchFamily="49" charset="0"/>
              <a:buChar char="o"/>
              <a:defRPr sz="1798">
                <a:solidFill>
                  <a:schemeClr val="tx1">
                    <a:alpha val="99000"/>
                  </a:schemeClr>
                </a:solidFill>
                <a:latin typeface="Segoe UI Light" panose="020B0502040204020203" pitchFamily="34" charset="0"/>
                <a:cs typeface="Segoe UI Light" panose="020B0502040204020203" pitchFamily="34" charset="0"/>
              </a:defRPr>
            </a:lvl3pPr>
            <a:lvl4pPr>
              <a:defRPr sz="1998"/>
            </a:lvl4pPr>
            <a:lvl5pPr>
              <a:defRPr sz="1998"/>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047811438"/>
      </p:ext>
    </p:extLst>
  </p:cSld>
  <p:clrMapOvr>
    <a:masterClrMapping/>
  </p:clrMapOvr>
  <p:transition>
    <p:fade/>
  </p:transition>
  <p:timing>
    <p:tnLst>
      <p:par>
        <p:cTn id="1" dur="indefinite" restart="never" nodeType="tmRoot"/>
      </p:par>
    </p:tnLst>
  </p:timing>
  <p:hf hdr="0"/>
</p:sldLayout>
</file>

<file path=ppt/slideLayouts/slideLayout191.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173228"/>
      </p:ext>
    </p:extLst>
  </p:cSld>
  <p:clrMapOvr>
    <a:masterClrMapping/>
  </p:clrMapOvr>
  <p:timing>
    <p:tnLst>
      <p:par>
        <p:cTn id="1" dur="indefinite" restart="never" nodeType="tmRoot"/>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2" y="3775166"/>
            <a:ext cx="11354938" cy="1933979"/>
          </a:xfrm>
          <a:prstGeom prst="rect">
            <a:avLst/>
          </a:prstGeom>
        </p:spPr>
        <p:txBody>
          <a:bodyPr anchor="t" anchorCtr="0">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2" y="2942705"/>
            <a:ext cx="11354938" cy="748146"/>
          </a:xfrm>
          <a:prstGeom prst="rect">
            <a:avLst/>
          </a:prstGeom>
        </p:spPr>
        <p:txBody>
          <a:bodyPr>
            <a:noAutofit/>
          </a:bodyPr>
          <a:lstStyle>
            <a:lvl1pPr marL="0" indent="0" algn="l">
              <a:lnSpc>
                <a:spcPct val="90000"/>
              </a:lnSpc>
              <a:spcBef>
                <a:spcPts val="0"/>
              </a:spcBef>
              <a:buNone/>
              <a:defRPr sz="2398" b="0" cap="none" baseline="0">
                <a:solidFill>
                  <a:schemeClr val="bg1">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490228878"/>
      </p:ext>
    </p:extLst>
  </p:cSld>
  <p:clrMapOvr>
    <a:masterClrMapping/>
  </p:clrMapOvr>
  <p:transition>
    <p:fade/>
  </p:transition>
  <p:timing>
    <p:tnLst>
      <p:par>
        <p:cTn id="1" dur="indefinite" restart="never" nodeType="tmRoot"/>
      </p:par>
    </p:tnLst>
  </p:timing>
  <p:hf hdr="0"/>
</p:sldLayout>
</file>

<file path=ppt/slideLayouts/slideLayout19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313885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6503029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55784081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59"/>
            </a:lvl2pPr>
            <a:lvl3pPr marL="223963" indent="0">
              <a:buNone/>
              <a:defRPr/>
            </a:lvl3pPr>
            <a:lvl4pPr marL="447924" indent="0">
              <a:buNone/>
              <a:defRPr/>
            </a:lvl4pPr>
            <a:lvl5pPr marL="671887"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993116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2" y="1178351"/>
            <a:ext cx="9858104" cy="899665"/>
          </a:xfrm>
        </p:spPr>
        <p:txBody>
          <a:bodyPr/>
          <a:lstStyle>
            <a:lvl1pPr marL="228606" indent="-228606">
              <a:defRPr sz="587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4"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610440246"/>
      </p:ext>
    </p:extLst>
  </p:cSld>
  <p:clrMapOvr>
    <a:masterClrMapping/>
  </p:clrMapOvr>
  <p:transition>
    <p:fade/>
  </p:transition>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68387369"/>
      </p:ext>
    </p:extLst>
  </p:cSld>
  <p:clrMapOvr>
    <a:masterClrMapping/>
  </p:clrMapOvr>
  <p:transition>
    <p:fade/>
  </p:transition>
  <p:timing>
    <p:tnLst>
      <p:par>
        <p:cTn id="1" dur="indefinite" restart="never" nodeType="tmRoot"/>
      </p:par>
    </p:tn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18346928"/>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31527907"/>
      </p:ext>
    </p:extLst>
  </p:cSld>
  <p:clrMapOvr>
    <a:masterClrMapping/>
  </p:clrMapOvr>
  <p:transition>
    <p:fade/>
  </p:transition>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9987294"/>
      </p:ext>
    </p:extLst>
  </p:cSld>
  <p:clrMapOvr>
    <a:masterClrMapping/>
  </p:clrMapOvr>
  <p:transition>
    <p:fade/>
  </p:transition>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52958032"/>
      </p:ext>
    </p:extLst>
  </p:cSld>
  <p:clrMapOvr>
    <a:masterClrMapping/>
  </p:clrMapOvr>
  <p:transition>
    <p:fade/>
  </p:transition>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81332122"/>
      </p:ext>
    </p:extLst>
  </p:cSld>
  <p:clrMapOvr>
    <a:masterClrMapping/>
  </p:clrMapOvr>
  <p:transition>
    <p:fade/>
  </p:transition>
  <p:timing>
    <p:tnLst>
      <p:par>
        <p:cTn id="1" dur="indefinite" restart="never" nodeType="tmRoot"/>
      </p:par>
    </p:tn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52694083"/>
      </p:ext>
    </p:extLst>
  </p:cSld>
  <p:clrMapOvr>
    <a:masterClrMapping/>
  </p:clrMapOvr>
  <p:transition>
    <p:fade/>
  </p:transition>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743581"/>
      </p:ext>
    </p:extLst>
  </p:cSld>
  <p:clrMapOvr>
    <a:masterClrMapping/>
  </p:clrMapOvr>
  <p:transition>
    <p:fade/>
  </p:transition>
  <p:timing>
    <p:tnLst>
      <p:par>
        <p:cTn id="1" dur="indefinite" restart="never" nodeType="tmRoot"/>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72089298"/>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70" y="440492"/>
            <a:ext cx="2870723" cy="1318654"/>
          </a:xfrm>
          <a:prstGeom prst="rect">
            <a:avLst/>
          </a:prstGeom>
        </p:spPr>
      </p:pic>
    </p:spTree>
    <p:extLst>
      <p:ext uri="{BB962C8B-B14F-4D97-AF65-F5344CB8AC3E}">
        <p14:creationId xmlns:p14="http://schemas.microsoft.com/office/powerpoint/2010/main" val="34489803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2"/>
            <a:ext cx="5901482" cy="206206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7" y="6061767"/>
            <a:ext cx="1522007" cy="326167"/>
          </a:xfrm>
          <a:prstGeom prst="rect">
            <a:avLst/>
          </a:prstGeom>
        </p:spPr>
      </p:pic>
    </p:spTree>
    <p:extLst>
      <p:ext uri="{BB962C8B-B14F-4D97-AF65-F5344CB8AC3E}">
        <p14:creationId xmlns:p14="http://schemas.microsoft.com/office/powerpoint/2010/main" val="12601025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5" y="3877272"/>
            <a:ext cx="6271784" cy="1794661"/>
          </a:xfrm>
          <a:noFill/>
        </p:spPr>
        <p:txBody>
          <a:bodyPr lIns="146304" tIns="109728" rIns="146304" bIns="109728">
            <a:noAutofit/>
          </a:bodyPr>
          <a:lstStyle>
            <a:lvl1pPr marL="0" indent="0">
              <a:spcBef>
                <a:spcPts val="0"/>
              </a:spcBef>
              <a:buNone/>
              <a:defRPr sz="3526"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4" y="2075840"/>
            <a:ext cx="8065659" cy="1801436"/>
          </a:xfrm>
          <a:noFill/>
        </p:spPr>
        <p:txBody>
          <a:bodyPr lIns="146304" tIns="91440" rIns="146304" bIns="91440" anchor="t" anchorCtr="0"/>
          <a:lstStyle>
            <a:lvl1pPr>
              <a:defRPr sz="5879"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7" y="6061767"/>
            <a:ext cx="1522007" cy="326167"/>
          </a:xfrm>
          <a:prstGeom prst="rect">
            <a:avLst/>
          </a:prstGeom>
        </p:spPr>
      </p:pic>
    </p:spTree>
    <p:extLst>
      <p:ext uri="{BB962C8B-B14F-4D97-AF65-F5344CB8AC3E}">
        <p14:creationId xmlns:p14="http://schemas.microsoft.com/office/powerpoint/2010/main" val="37134827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79"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2" y="3878574"/>
            <a:ext cx="8065661" cy="1792326"/>
          </a:xfrm>
          <a:noFill/>
        </p:spPr>
        <p:txBody>
          <a:bodyPr lIns="146304" tIns="109728" rIns="146304" bIns="109728">
            <a:noAutofit/>
          </a:bodyPr>
          <a:lstStyle>
            <a:lvl1pPr marL="0" indent="0">
              <a:spcBef>
                <a:spcPts val="0"/>
              </a:spcBef>
              <a:buNone/>
              <a:defRPr sz="3526"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7" y="6061767"/>
            <a:ext cx="1522007" cy="326167"/>
          </a:xfrm>
          <a:prstGeom prst="rect">
            <a:avLst/>
          </a:prstGeom>
        </p:spPr>
      </p:pic>
    </p:spTree>
    <p:extLst>
      <p:ext uri="{BB962C8B-B14F-4D97-AF65-F5344CB8AC3E}">
        <p14:creationId xmlns:p14="http://schemas.microsoft.com/office/powerpoint/2010/main" val="33472364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336382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2927399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2"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20655502"/>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2"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255690797"/>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11929741"/>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17917731"/>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p:spPr>
        <p:txBody>
          <a:bodyPr/>
          <a:lstStyle>
            <a:lvl1pPr marL="0" indent="0">
              <a:buNone/>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08658174"/>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p:spPr>
        <p:txBody>
          <a:bodyPr/>
          <a:lstStyle>
            <a:lvl1pPr marL="0" indent="0">
              <a:buNone/>
              <a:defRPr>
                <a:gradFill>
                  <a:gsLst>
                    <a:gs pos="2920">
                      <a:schemeClr val="tx1"/>
                    </a:gs>
                    <a:gs pos="100000">
                      <a:schemeClr val="tx1"/>
                    </a:gs>
                  </a:gsLst>
                  <a:lin ang="5400000" scaled="0"/>
                </a:gradFill>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2967985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1"/>
            </a:lvl3pPr>
            <a:lvl4pPr>
              <a:defRPr sz="1959"/>
            </a:lvl4pPr>
            <a:lvl5pPr>
              <a:defRPr sz="195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0456796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1"/>
            </a:lvl3pPr>
            <a:lvl4pPr>
              <a:defRPr sz="1959"/>
            </a:lvl4pPr>
            <a:lvl5pPr>
              <a:defRPr sz="195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6241990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489143"/>
          </a:xfrm>
        </p:spPr>
        <p:txBody>
          <a:bodyPr wrap="square">
            <a:spAutoFit/>
          </a:bodyPr>
          <a:lstStyle>
            <a:lvl1pPr marL="0" indent="0">
              <a:spcBef>
                <a:spcPts val="1200"/>
              </a:spcBef>
              <a:buClr>
                <a:schemeClr val="tx1"/>
              </a:buClr>
              <a:buFont typeface="Wingdings" pitchFamily="2" charset="2"/>
              <a:buNone/>
              <a:defRPr sz="3526"/>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489143"/>
          </a:xfrm>
        </p:spPr>
        <p:txBody>
          <a:bodyPr wrap="square">
            <a:spAutoFit/>
          </a:bodyPr>
          <a:lstStyle>
            <a:lvl1pPr marL="0" indent="0">
              <a:spcBef>
                <a:spcPts val="1200"/>
              </a:spcBef>
              <a:buClr>
                <a:schemeClr val="tx1"/>
              </a:buClr>
              <a:buFont typeface="Wingdings" pitchFamily="2" charset="2"/>
              <a:buNone/>
              <a:defRPr sz="3526"/>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63376842"/>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486578"/>
          </a:xfrm>
        </p:spPr>
        <p:txBody>
          <a:bodyPr wrap="square">
            <a:spAutoFit/>
          </a:bodyPr>
          <a:lstStyle>
            <a:lvl1pPr marL="0" indent="0">
              <a:spcBef>
                <a:spcPts val="1200"/>
              </a:spcBef>
              <a:buClr>
                <a:schemeClr val="tx1"/>
              </a:buClr>
              <a:buFont typeface="Wingdings" pitchFamily="2" charset="2"/>
              <a:buNone/>
              <a:defRPr sz="3526">
                <a:solidFill>
                  <a:schemeClr val="tx1"/>
                </a:solidFill>
              </a:defRPr>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486578"/>
          </a:xfrm>
        </p:spPr>
        <p:txBody>
          <a:bodyPr wrap="square">
            <a:spAutoFit/>
          </a:bodyPr>
          <a:lstStyle>
            <a:lvl1pPr marL="0" indent="0">
              <a:spcBef>
                <a:spcPts val="1200"/>
              </a:spcBef>
              <a:buClr>
                <a:schemeClr val="tx1"/>
              </a:buClr>
              <a:buFont typeface="Wingdings" pitchFamily="2" charset="2"/>
              <a:buNone/>
              <a:defRPr sz="3526">
                <a:solidFill>
                  <a:schemeClr val="tx1"/>
                </a:solidFill>
              </a:defRPr>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66137208"/>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552967"/>
          </a:xfrm>
        </p:spPr>
        <p:txBody>
          <a:bodyPr wrap="square">
            <a:spAutoFit/>
          </a:bodyPr>
          <a:lstStyle>
            <a:lvl1pPr marL="281508" indent="-281508">
              <a:spcBef>
                <a:spcPts val="1200"/>
              </a:spcBef>
              <a:buClr>
                <a:schemeClr val="tx1"/>
              </a:buClr>
              <a:buFontTx/>
              <a:buBlip>
                <a:blip r:embed="rId2"/>
              </a:buBlip>
              <a:defRPr sz="3526"/>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552967"/>
          </a:xfrm>
        </p:spPr>
        <p:txBody>
          <a:bodyPr wrap="square">
            <a:spAutoFit/>
          </a:bodyPr>
          <a:lstStyle>
            <a:lvl1pPr marL="281508" indent="-281508">
              <a:spcBef>
                <a:spcPts val="1200"/>
              </a:spcBef>
              <a:buClr>
                <a:schemeClr val="tx1"/>
              </a:buClr>
              <a:buFontTx/>
              <a:buBlip>
                <a:blip r:embed="rId2"/>
              </a:buBlip>
              <a:defRPr sz="3526"/>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8952984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552967"/>
          </a:xfrm>
        </p:spPr>
        <p:txBody>
          <a:bodyPr wrap="square">
            <a:spAutoFit/>
          </a:bodyPr>
          <a:lstStyle>
            <a:lvl1pPr marL="281508" indent="-281508">
              <a:spcBef>
                <a:spcPts val="1200"/>
              </a:spcBef>
              <a:buClr>
                <a:schemeClr val="tx2"/>
              </a:buClr>
              <a:buFontTx/>
              <a:buBlip>
                <a:blip r:embed="rId2"/>
              </a:buBlip>
              <a:defRPr sz="3526">
                <a:solidFill>
                  <a:schemeClr val="tx1"/>
                </a:solidFill>
              </a:defRPr>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552967"/>
          </a:xfrm>
        </p:spPr>
        <p:txBody>
          <a:bodyPr wrap="square">
            <a:spAutoFit/>
          </a:bodyPr>
          <a:lstStyle>
            <a:lvl1pPr marL="281508" indent="-281508">
              <a:spcBef>
                <a:spcPts val="1200"/>
              </a:spcBef>
              <a:buClr>
                <a:schemeClr val="tx2"/>
              </a:buClr>
              <a:buFontTx/>
              <a:buBlip>
                <a:blip r:embed="rId2"/>
              </a:buBlip>
              <a:defRPr sz="3526">
                <a:solidFill>
                  <a:schemeClr val="tx1"/>
                </a:solidFill>
              </a:defRPr>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072565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85845873"/>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50" y="1187622"/>
            <a:ext cx="11652805" cy="899665"/>
          </a:xfrm>
        </p:spPr>
        <p:txBody>
          <a:bodyPr/>
          <a:lstStyle>
            <a:lvl1pPr>
              <a:defRPr sz="7054" baseline="0"/>
            </a:lvl1pPr>
          </a:lstStyle>
          <a:p>
            <a:r>
              <a:rPr lang="en-US" smtClean="0"/>
              <a:t>Click to edit Master title style</a:t>
            </a:r>
            <a:endParaRPr lang="en-US" dirty="0"/>
          </a:p>
        </p:txBody>
      </p:sp>
    </p:spTree>
    <p:extLst>
      <p:ext uri="{BB962C8B-B14F-4D97-AF65-F5344CB8AC3E}">
        <p14:creationId xmlns:p14="http://schemas.microsoft.com/office/powerpoint/2010/main" val="235175798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6" y="2084173"/>
            <a:ext cx="8056130" cy="1793104"/>
          </a:xfrm>
        </p:spPr>
        <p:txBody>
          <a:bodyPr/>
          <a:lstStyle>
            <a:lvl1pPr>
              <a:defRPr sz="5879" baseline="0"/>
            </a:lvl1pPr>
          </a:lstStyle>
          <a:p>
            <a:r>
              <a:rPr lang="en-US" smtClean="0"/>
              <a:t>Click to edit Master title style</a:t>
            </a:r>
            <a:endParaRPr lang="en-US" dirty="0"/>
          </a:p>
        </p:txBody>
      </p:sp>
    </p:spTree>
    <p:extLst>
      <p:ext uri="{BB962C8B-B14F-4D97-AF65-F5344CB8AC3E}">
        <p14:creationId xmlns:p14="http://schemas.microsoft.com/office/powerpoint/2010/main" val="1692626366"/>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6" y="2084173"/>
            <a:ext cx="8056130" cy="1793104"/>
          </a:xfrm>
        </p:spPr>
        <p:txBody>
          <a:bodyPr/>
          <a:lstStyle>
            <a:lvl1pPr>
              <a:defRPr sz="5879" baseline="0"/>
            </a:lvl1pPr>
          </a:lstStyle>
          <a:p>
            <a:r>
              <a:rPr lang="en-US" smtClean="0"/>
              <a:t>Click to edit Master title style</a:t>
            </a:r>
            <a:endParaRPr lang="en-US" dirty="0"/>
          </a:p>
        </p:txBody>
      </p:sp>
    </p:spTree>
    <p:extLst>
      <p:ext uri="{BB962C8B-B14F-4D97-AF65-F5344CB8AC3E}">
        <p14:creationId xmlns:p14="http://schemas.microsoft.com/office/powerpoint/2010/main" val="201049295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2" y="1178350"/>
            <a:ext cx="9858104" cy="899665"/>
          </a:xfrm>
        </p:spPr>
        <p:txBody>
          <a:bodyPr/>
          <a:lstStyle>
            <a:lvl1pPr marL="228629" indent="-228629">
              <a:defRPr sz="5879"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4"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92493316"/>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2" y="2084174"/>
            <a:ext cx="9858104" cy="899665"/>
          </a:xfrm>
        </p:spPr>
        <p:txBody>
          <a:bodyPr/>
          <a:lstStyle>
            <a:lvl1pPr marL="276842" indent="-276842">
              <a:tabLst>
                <a:tab pos="276842" algn="l"/>
              </a:tabLst>
              <a:defRPr sz="5879"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4"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4282889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4"/>
            <a:ext cx="11650488" cy="914360"/>
          </a:xfrm>
        </p:spPr>
        <p:txBody>
          <a:bodyPr/>
          <a:lstStyle>
            <a:lvl1pPr marL="0" indent="0">
              <a:buNone/>
              <a:defRPr sz="5291">
                <a:gradFill>
                  <a:gsLst>
                    <a:gs pos="3333">
                      <a:schemeClr val="tx1"/>
                    </a:gs>
                    <a:gs pos="39000">
                      <a:schemeClr val="tx1"/>
                    </a:gs>
                  </a:gsLst>
                  <a:lin ang="5400000" scaled="0"/>
                </a:gradFill>
              </a:defRPr>
            </a:lvl1pPr>
            <a:lvl2pPr marL="0" indent="0">
              <a:buFontTx/>
              <a:buNone/>
              <a:defRPr sz="1959"/>
            </a:lvl2pPr>
            <a:lvl3pPr marL="223963" indent="0">
              <a:buNone/>
              <a:defRPr/>
            </a:lvl3pPr>
            <a:lvl4pPr marL="447924" indent="0">
              <a:buNone/>
              <a:defRPr/>
            </a:lvl4pPr>
            <a:lvl5pPr marL="671887" indent="0">
              <a:buNone/>
              <a:defRPr/>
            </a:lvl5pPr>
          </a:lstStyle>
          <a:p>
            <a:pPr lvl="0"/>
            <a:r>
              <a:rPr lang="en-US" smtClean="0"/>
              <a:t>Click to edit Master text styles</a:t>
            </a:r>
          </a:p>
        </p:txBody>
      </p:sp>
      <p:sp>
        <p:nvSpPr>
          <p:cNvPr id="4" name="Title 1"/>
          <p:cNvSpPr>
            <a:spLocks noGrp="1"/>
          </p:cNvSpPr>
          <p:nvPr>
            <p:ph type="title"/>
          </p:nvPr>
        </p:nvSpPr>
        <p:spPr>
          <a:xfrm>
            <a:off x="276950" y="1187622"/>
            <a:ext cx="11652805" cy="899665"/>
          </a:xfrm>
        </p:spPr>
        <p:txBody>
          <a:bodyPr/>
          <a:lstStyle>
            <a:lvl1pPr>
              <a:defRPr sz="7054"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53648736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1"/>
            <a:ext cx="5377148" cy="267785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4" cy="896551"/>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7" y="6061767"/>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3471699042"/>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1"/>
            <a:ext cx="5377148" cy="267785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4" cy="896551"/>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7" y="6061767"/>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5" y="2"/>
            <a:ext cx="6049293" cy="6857999"/>
          </a:xfrm>
          <a:prstGeom prst="rect">
            <a:avLst/>
          </a:prstGeom>
        </p:spPr>
      </p:pic>
    </p:spTree>
    <p:extLst>
      <p:ext uri="{BB962C8B-B14F-4D97-AF65-F5344CB8AC3E}">
        <p14:creationId xmlns:p14="http://schemas.microsoft.com/office/powerpoint/2010/main" val="180121807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6205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5657134"/>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664327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8056872"/>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619" indent="-284619">
              <a:buClr>
                <a:schemeClr val="tx1"/>
              </a:buClr>
              <a:buSzPct val="90000"/>
              <a:buFont typeface="Wingdings" panose="05000000000000000000" pitchFamily="2" charset="2"/>
              <a:buChar char="§"/>
              <a:defRPr sz="352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906" indent="-275287">
              <a:buClr>
                <a:schemeClr val="tx1"/>
              </a:buClr>
              <a:buSzPct val="90000"/>
              <a:buFont typeface="Wingdings" panose="05000000000000000000" pitchFamily="2" charset="2"/>
              <a:buChar char="§"/>
              <a:defRPr sz="3134">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525" indent="-284619">
              <a:buClr>
                <a:schemeClr val="tx1"/>
              </a:buClr>
              <a:buSzPct val="90000"/>
              <a:buFont typeface="Wingdings" panose="05000000000000000000" pitchFamily="2" charset="2"/>
              <a:buChar char="§"/>
              <a:defRPr sz="2743">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86" indent="-223963">
              <a:buClr>
                <a:schemeClr val="tx1"/>
              </a:buClr>
              <a:buSzPct val="90000"/>
              <a:buFont typeface="Wingdings" panose="05000000000000000000" pitchFamily="2" charset="2"/>
              <a:buChar char="§"/>
              <a:defRPr sz="235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449" indent="-223963">
              <a:buClr>
                <a:schemeClr val="tx1"/>
              </a:buClr>
              <a:buSzPct val="90000"/>
              <a:buFont typeface="Wingdings" panose="05000000000000000000" pitchFamily="2" charset="2"/>
              <a:buChar char="§"/>
              <a:defRPr sz="195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4"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65436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619" indent="-284619">
              <a:buClr>
                <a:schemeClr val="tx1"/>
              </a:buClr>
              <a:buSzPct val="90000"/>
              <a:buFont typeface="Wingdings" panose="05000000000000000000" pitchFamily="2" charset="2"/>
              <a:buChar char="§"/>
              <a:defRPr sz="352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906" indent="-275287">
              <a:buClr>
                <a:schemeClr val="tx1"/>
              </a:buClr>
              <a:buSzPct val="90000"/>
              <a:buFont typeface="Wingdings" panose="05000000000000000000" pitchFamily="2" charset="2"/>
              <a:buChar char="§"/>
              <a:defRPr sz="3134">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525" indent="-284619">
              <a:buClr>
                <a:schemeClr val="tx1"/>
              </a:buClr>
              <a:buSzPct val="90000"/>
              <a:buFont typeface="Wingdings" panose="05000000000000000000" pitchFamily="2" charset="2"/>
              <a:buChar char="§"/>
              <a:defRPr sz="2743">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86" indent="-223963">
              <a:buClr>
                <a:schemeClr val="tx1"/>
              </a:buClr>
              <a:buSzPct val="90000"/>
              <a:buFont typeface="Wingdings" panose="05000000000000000000" pitchFamily="2" charset="2"/>
              <a:buChar char="§"/>
              <a:defRPr sz="235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449" indent="-223963">
              <a:buClr>
                <a:schemeClr val="tx1"/>
              </a:buClr>
              <a:buSzPct val="90000"/>
              <a:buFont typeface="Wingdings" panose="05000000000000000000" pitchFamily="2" charset="2"/>
              <a:buChar char="§"/>
              <a:defRPr sz="195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7616912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057138763"/>
      </p:ext>
    </p:extLst>
  </p:cSld>
  <p:clrMapOvr>
    <a:masterClrMapping/>
  </p:clrMapOvr>
  <p:transition>
    <p:fade/>
  </p:transition>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0461428"/>
      </p:ext>
    </p:extLst>
  </p:cSld>
  <p:clrMapOvr>
    <a:masterClrMapping/>
  </p:clrMapOvr>
  <p:transition>
    <p:fade/>
  </p:transition>
  <p:timing>
    <p:tnLst>
      <p:par>
        <p:cTn id="1" dur="indefinite" restart="never" nodeType="tmRoot"/>
      </p:par>
    </p:tnLst>
  </p:timing>
  <p:hf hdr="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185629015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821693332"/>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4137910410"/>
      </p:ext>
    </p:extLst>
  </p:cSld>
  <p:clrMapOvr>
    <a:masterClrMapping/>
  </p:clrMapOvr>
  <p:transition>
    <p:fade/>
  </p:transition>
  <p:timing>
    <p:tnLst>
      <p:par>
        <p:cTn id="1" dur="indefinite" restart="never" nodeType="tmRoot"/>
      </p:par>
    </p:tnLst>
  </p:timing>
  <p:hf hdr="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2053262"/>
      </p:ext>
    </p:extLst>
  </p:cSld>
  <p:clrMapOvr>
    <a:masterClrMapping/>
  </p:clrMapOvr>
  <p:transition>
    <p:fade/>
  </p:transition>
  <p:timing>
    <p:tnLst>
      <p:par>
        <p:cTn id="1" dur="indefinite" restart="never" nodeType="tmRoot"/>
      </p:par>
    </p:tnLst>
  </p:timing>
  <p:hf hdr="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986130779"/>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301568775"/>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1" y="289512"/>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7739140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41813490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9832915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28284218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42863122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470504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70" y="440492"/>
            <a:ext cx="2870723" cy="1318654"/>
          </a:xfrm>
          <a:prstGeom prst="rect">
            <a:avLst/>
          </a:prstGeom>
        </p:spPr>
      </p:pic>
    </p:spTree>
    <p:extLst>
      <p:ext uri="{BB962C8B-B14F-4D97-AF65-F5344CB8AC3E}">
        <p14:creationId xmlns:p14="http://schemas.microsoft.com/office/powerpoint/2010/main" val="165634471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2"/>
            <a:ext cx="5901482" cy="2062069"/>
          </a:xfrm>
          <a:noFill/>
        </p:spPr>
        <p:txBody>
          <a:bodyPr vert="horz" wrap="square" lIns="146304" tIns="91440" rIns="146304" bIns="91440" rtlCol="0" anchor="t" anchorCtr="0">
            <a:noAutofit/>
          </a:bodyPr>
          <a:lstStyle>
            <a:lvl1pPr>
              <a:defRPr lang="en-US" sz="5879"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4">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7" y="6061767"/>
            <a:ext cx="1522007" cy="326167"/>
          </a:xfrm>
          <a:prstGeom prst="rect">
            <a:avLst/>
          </a:prstGeom>
        </p:spPr>
      </p:pic>
    </p:spTree>
    <p:extLst>
      <p:ext uri="{BB962C8B-B14F-4D97-AF65-F5344CB8AC3E}">
        <p14:creationId xmlns:p14="http://schemas.microsoft.com/office/powerpoint/2010/main" val="1213030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5" y="3877272"/>
            <a:ext cx="6271784" cy="1794661"/>
          </a:xfrm>
          <a:noFill/>
        </p:spPr>
        <p:txBody>
          <a:bodyPr lIns="146304" tIns="109728" rIns="146304" bIns="109728">
            <a:noAutofit/>
          </a:bodyPr>
          <a:lstStyle>
            <a:lvl1pPr marL="0" indent="0">
              <a:spcBef>
                <a:spcPts val="0"/>
              </a:spcBef>
              <a:buNone/>
              <a:defRPr sz="3526"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4" y="2075840"/>
            <a:ext cx="8065659" cy="1801436"/>
          </a:xfrm>
          <a:noFill/>
        </p:spPr>
        <p:txBody>
          <a:bodyPr lIns="146304" tIns="91440" rIns="146304" bIns="91440" anchor="t" anchorCtr="0"/>
          <a:lstStyle>
            <a:lvl1pPr>
              <a:defRPr sz="5879"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7" y="6061767"/>
            <a:ext cx="1522007" cy="326167"/>
          </a:xfrm>
          <a:prstGeom prst="rect">
            <a:avLst/>
          </a:prstGeom>
        </p:spPr>
      </p:pic>
    </p:spTree>
    <p:extLst>
      <p:ext uri="{BB962C8B-B14F-4D97-AF65-F5344CB8AC3E}">
        <p14:creationId xmlns:p14="http://schemas.microsoft.com/office/powerpoint/2010/main" val="32431378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79"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2" y="3878574"/>
            <a:ext cx="8065661" cy="1792326"/>
          </a:xfrm>
          <a:noFill/>
        </p:spPr>
        <p:txBody>
          <a:bodyPr lIns="146304" tIns="109728" rIns="146304" bIns="109728">
            <a:noAutofit/>
          </a:bodyPr>
          <a:lstStyle>
            <a:lvl1pPr marL="0" indent="0">
              <a:spcBef>
                <a:spcPts val="0"/>
              </a:spcBef>
              <a:buNone/>
              <a:defRPr sz="3526"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7" y="6061767"/>
            <a:ext cx="1522007" cy="326167"/>
          </a:xfrm>
          <a:prstGeom prst="rect">
            <a:avLst/>
          </a:prstGeom>
        </p:spPr>
      </p:pic>
    </p:spTree>
    <p:extLst>
      <p:ext uri="{BB962C8B-B14F-4D97-AF65-F5344CB8AC3E}">
        <p14:creationId xmlns:p14="http://schemas.microsoft.com/office/powerpoint/2010/main" val="38659323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304196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9483943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2"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7712626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2"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56829572"/>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80033463"/>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82370927"/>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p:spPr>
        <p:txBody>
          <a:bodyPr/>
          <a:lstStyle>
            <a:lvl1pPr marL="0" indent="0">
              <a:buNone/>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33528444"/>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p:spPr>
        <p:txBody>
          <a:bodyPr/>
          <a:lstStyle>
            <a:lvl1pPr marL="0" indent="0">
              <a:buNone/>
              <a:defRPr>
                <a:gradFill>
                  <a:gsLst>
                    <a:gs pos="2920">
                      <a:schemeClr val="tx1"/>
                    </a:gs>
                    <a:gs pos="100000">
                      <a:schemeClr val="tx1"/>
                    </a:gs>
                  </a:gsLst>
                  <a:lin ang="5400000" scaled="0"/>
                </a:gradFill>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24864471"/>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1"/>
            </a:lvl3pPr>
            <a:lvl4pPr>
              <a:defRPr sz="1959"/>
            </a:lvl4pPr>
            <a:lvl5pPr>
              <a:defRPr sz="195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42561666"/>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1"/>
            </a:lvl3pPr>
            <a:lvl4pPr>
              <a:defRPr sz="1959"/>
            </a:lvl4pPr>
            <a:lvl5pPr>
              <a:defRPr sz="195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16620913"/>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489143"/>
          </a:xfrm>
        </p:spPr>
        <p:txBody>
          <a:bodyPr wrap="square">
            <a:spAutoFit/>
          </a:bodyPr>
          <a:lstStyle>
            <a:lvl1pPr marL="0" indent="0">
              <a:spcBef>
                <a:spcPts val="1200"/>
              </a:spcBef>
              <a:buClr>
                <a:schemeClr val="tx1"/>
              </a:buClr>
              <a:buFont typeface="Wingdings" pitchFamily="2" charset="2"/>
              <a:buNone/>
              <a:defRPr sz="3526"/>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489143"/>
          </a:xfrm>
        </p:spPr>
        <p:txBody>
          <a:bodyPr wrap="square">
            <a:spAutoFit/>
          </a:bodyPr>
          <a:lstStyle>
            <a:lvl1pPr marL="0" indent="0">
              <a:spcBef>
                <a:spcPts val="1200"/>
              </a:spcBef>
              <a:buClr>
                <a:schemeClr val="tx1"/>
              </a:buClr>
              <a:buFont typeface="Wingdings" pitchFamily="2" charset="2"/>
              <a:buNone/>
              <a:defRPr sz="3526"/>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2259671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486578"/>
          </a:xfrm>
        </p:spPr>
        <p:txBody>
          <a:bodyPr wrap="square">
            <a:spAutoFit/>
          </a:bodyPr>
          <a:lstStyle>
            <a:lvl1pPr marL="0" indent="0">
              <a:spcBef>
                <a:spcPts val="1200"/>
              </a:spcBef>
              <a:buClr>
                <a:schemeClr val="tx1"/>
              </a:buClr>
              <a:buFont typeface="Wingdings" pitchFamily="2" charset="2"/>
              <a:buNone/>
              <a:defRPr sz="3526">
                <a:solidFill>
                  <a:schemeClr val="tx1"/>
                </a:solidFill>
              </a:defRPr>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486578"/>
          </a:xfrm>
        </p:spPr>
        <p:txBody>
          <a:bodyPr wrap="square">
            <a:spAutoFit/>
          </a:bodyPr>
          <a:lstStyle>
            <a:lvl1pPr marL="0" indent="0">
              <a:spcBef>
                <a:spcPts val="1200"/>
              </a:spcBef>
              <a:buClr>
                <a:schemeClr val="tx1"/>
              </a:buClr>
              <a:buFont typeface="Wingdings" pitchFamily="2" charset="2"/>
              <a:buNone/>
              <a:defRPr sz="3526">
                <a:solidFill>
                  <a:schemeClr val="tx1"/>
                </a:solidFill>
              </a:defRPr>
            </a:lvl1pPr>
            <a:lvl2pPr marL="0" indent="0">
              <a:buNone/>
              <a:defRPr sz="1959"/>
            </a:lvl2pPr>
            <a:lvl3pPr marL="227073" indent="0">
              <a:buNone/>
              <a:tabLst/>
              <a:defRPr sz="1959"/>
            </a:lvl3pPr>
            <a:lvl4pPr marL="451035" indent="0">
              <a:buNone/>
              <a:defRPr/>
            </a:lvl4pPr>
            <a:lvl5pPr marL="671887"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4200188"/>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2552967"/>
          </a:xfrm>
        </p:spPr>
        <p:txBody>
          <a:bodyPr wrap="square">
            <a:spAutoFit/>
          </a:bodyPr>
          <a:lstStyle>
            <a:lvl1pPr marL="281508" indent="-281508">
              <a:spcBef>
                <a:spcPts val="1200"/>
              </a:spcBef>
              <a:buClr>
                <a:schemeClr val="tx1"/>
              </a:buClr>
              <a:buFontTx/>
              <a:buBlip>
                <a:blip r:embed="rId2"/>
              </a:buBlip>
              <a:defRPr sz="3526"/>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1" y="1189177"/>
            <a:ext cx="5377147" cy="2552967"/>
          </a:xfrm>
        </p:spPr>
        <p:txBody>
          <a:bodyPr wrap="square">
            <a:spAutoFit/>
          </a:bodyPr>
          <a:lstStyle>
            <a:lvl1pPr marL="281508" indent="-281508">
              <a:spcBef>
                <a:spcPts val="1200"/>
              </a:spcBef>
              <a:buClr>
                <a:schemeClr val="tx1"/>
              </a:buClr>
              <a:buFontTx/>
              <a:buBlip>
                <a:blip r:embed="rId2"/>
              </a:buBlip>
              <a:defRPr sz="3526"/>
            </a:lvl1pPr>
            <a:lvl2pPr marL="520390" indent="-228463">
              <a:defRPr sz="2351"/>
            </a:lvl2pPr>
            <a:lvl3pPr marL="685392" indent="-165002">
              <a:tabLst/>
              <a:defRPr sz="1959"/>
            </a:lvl3pPr>
            <a:lvl4pPr marL="863085" indent="-177695">
              <a:defRPr/>
            </a:lvl4pPr>
            <a:lvl5pPr marL="1028087" indent="-16500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0335295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05.xml"/><Relationship Id="rId3" Type="http://schemas.openxmlformats.org/officeDocument/2006/relationships/slideLayout" Target="../slideLayouts/slideLayout200.xml"/><Relationship Id="rId7" Type="http://schemas.openxmlformats.org/officeDocument/2006/relationships/slideLayout" Target="../slideLayouts/slideLayout204.xml"/><Relationship Id="rId2" Type="http://schemas.openxmlformats.org/officeDocument/2006/relationships/slideLayout" Target="../slideLayouts/slideLayout199.xml"/><Relationship Id="rId1" Type="http://schemas.openxmlformats.org/officeDocument/2006/relationships/slideLayout" Target="../slideLayouts/slideLayout198.xml"/><Relationship Id="rId6" Type="http://schemas.openxmlformats.org/officeDocument/2006/relationships/slideLayout" Target="../slideLayouts/slideLayout203.xml"/><Relationship Id="rId11" Type="http://schemas.openxmlformats.org/officeDocument/2006/relationships/image" Target="../media/image16.png"/><Relationship Id="rId5" Type="http://schemas.openxmlformats.org/officeDocument/2006/relationships/slideLayout" Target="../slideLayouts/slideLayout202.xml"/><Relationship Id="rId10" Type="http://schemas.openxmlformats.org/officeDocument/2006/relationships/theme" Target="../theme/theme10.xml"/><Relationship Id="rId4" Type="http://schemas.openxmlformats.org/officeDocument/2006/relationships/slideLayout" Target="../slideLayouts/slideLayout201.xml"/><Relationship Id="rId9" Type="http://schemas.openxmlformats.org/officeDocument/2006/relationships/slideLayout" Target="../slideLayouts/slideLayout20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theme" Target="../theme/theme3.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4.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5" Type="http://schemas.openxmlformats.org/officeDocument/2006/relationships/theme" Target="../theme/theme4.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 Type="http://schemas.openxmlformats.org/officeDocument/2006/relationships/slideLayout" Target="../slideLayouts/slideLayout85.xml"/><Relationship Id="rId21" Type="http://schemas.openxmlformats.org/officeDocument/2006/relationships/slideLayout" Target="../slideLayouts/slideLayout103.xml"/><Relationship Id="rId34" Type="http://schemas.openxmlformats.org/officeDocument/2006/relationships/theme" Target="../theme/theme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33" Type="http://schemas.openxmlformats.org/officeDocument/2006/relationships/slideLayout" Target="../slideLayouts/slideLayout115.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29" Type="http://schemas.openxmlformats.org/officeDocument/2006/relationships/slideLayout" Target="../slideLayouts/slideLayout111.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32" Type="http://schemas.openxmlformats.org/officeDocument/2006/relationships/slideLayout" Target="../slideLayouts/slideLayout114.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28" Type="http://schemas.openxmlformats.org/officeDocument/2006/relationships/slideLayout" Target="../slideLayouts/slideLayout110.xml"/><Relationship Id="rId36" Type="http://schemas.openxmlformats.org/officeDocument/2006/relationships/image" Target="../media/image4.png"/><Relationship Id="rId10" Type="http://schemas.openxmlformats.org/officeDocument/2006/relationships/slideLayout" Target="../slideLayouts/slideLayout92.xml"/><Relationship Id="rId19" Type="http://schemas.openxmlformats.org/officeDocument/2006/relationships/slideLayout" Target="../slideLayouts/slideLayout101.xml"/><Relationship Id="rId31" Type="http://schemas.openxmlformats.org/officeDocument/2006/relationships/slideLayout" Target="../slideLayouts/slideLayout113.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slideLayout" Target="../slideLayouts/slideLayout109.xml"/><Relationship Id="rId30" Type="http://schemas.openxmlformats.org/officeDocument/2006/relationships/slideLayout" Target="../slideLayouts/slideLayout112.xml"/><Relationship Id="rId35"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slideLayout" Target="../slideLayouts/slideLayout128.xml"/><Relationship Id="rId18" Type="http://schemas.openxmlformats.org/officeDocument/2006/relationships/slideLayout" Target="../slideLayouts/slideLayout133.xml"/><Relationship Id="rId26" Type="http://schemas.openxmlformats.org/officeDocument/2006/relationships/slideLayout" Target="../slideLayouts/slideLayout141.xml"/><Relationship Id="rId3" Type="http://schemas.openxmlformats.org/officeDocument/2006/relationships/slideLayout" Target="../slideLayouts/slideLayout118.xml"/><Relationship Id="rId21" Type="http://schemas.openxmlformats.org/officeDocument/2006/relationships/slideLayout" Target="../slideLayouts/slideLayout136.xml"/><Relationship Id="rId34" Type="http://schemas.openxmlformats.org/officeDocument/2006/relationships/slideLayout" Target="../slideLayouts/slideLayout149.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17" Type="http://schemas.openxmlformats.org/officeDocument/2006/relationships/slideLayout" Target="../slideLayouts/slideLayout132.xml"/><Relationship Id="rId25" Type="http://schemas.openxmlformats.org/officeDocument/2006/relationships/slideLayout" Target="../slideLayouts/slideLayout140.xml"/><Relationship Id="rId33" Type="http://schemas.openxmlformats.org/officeDocument/2006/relationships/slideLayout" Target="../slideLayouts/slideLayout148.xml"/><Relationship Id="rId2" Type="http://schemas.openxmlformats.org/officeDocument/2006/relationships/slideLayout" Target="../slideLayouts/slideLayout117.xml"/><Relationship Id="rId16" Type="http://schemas.openxmlformats.org/officeDocument/2006/relationships/slideLayout" Target="../slideLayouts/slideLayout131.xml"/><Relationship Id="rId20" Type="http://schemas.openxmlformats.org/officeDocument/2006/relationships/slideLayout" Target="../slideLayouts/slideLayout135.xml"/><Relationship Id="rId29" Type="http://schemas.openxmlformats.org/officeDocument/2006/relationships/slideLayout" Target="../slideLayouts/slideLayout144.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24" Type="http://schemas.openxmlformats.org/officeDocument/2006/relationships/slideLayout" Target="../slideLayouts/slideLayout139.xml"/><Relationship Id="rId32" Type="http://schemas.openxmlformats.org/officeDocument/2006/relationships/slideLayout" Target="../slideLayouts/slideLayout147.xml"/><Relationship Id="rId37" Type="http://schemas.openxmlformats.org/officeDocument/2006/relationships/image" Target="../media/image4.png"/><Relationship Id="rId5" Type="http://schemas.openxmlformats.org/officeDocument/2006/relationships/slideLayout" Target="../slideLayouts/slideLayout120.xml"/><Relationship Id="rId15" Type="http://schemas.openxmlformats.org/officeDocument/2006/relationships/slideLayout" Target="../slideLayouts/slideLayout130.xml"/><Relationship Id="rId23" Type="http://schemas.openxmlformats.org/officeDocument/2006/relationships/slideLayout" Target="../slideLayouts/slideLayout138.xml"/><Relationship Id="rId28" Type="http://schemas.openxmlformats.org/officeDocument/2006/relationships/slideLayout" Target="../slideLayouts/slideLayout143.xml"/><Relationship Id="rId36" Type="http://schemas.openxmlformats.org/officeDocument/2006/relationships/image" Target="../media/image3.png"/><Relationship Id="rId10" Type="http://schemas.openxmlformats.org/officeDocument/2006/relationships/slideLayout" Target="../slideLayouts/slideLayout125.xml"/><Relationship Id="rId19" Type="http://schemas.openxmlformats.org/officeDocument/2006/relationships/slideLayout" Target="../slideLayouts/slideLayout134.xml"/><Relationship Id="rId31" Type="http://schemas.openxmlformats.org/officeDocument/2006/relationships/slideLayout" Target="../slideLayouts/slideLayout146.xml"/><Relationship Id="rId4" Type="http://schemas.openxmlformats.org/officeDocument/2006/relationships/slideLayout" Target="../slideLayouts/slideLayout119.xml"/><Relationship Id="rId9" Type="http://schemas.openxmlformats.org/officeDocument/2006/relationships/slideLayout" Target="../slideLayouts/slideLayout124.xml"/><Relationship Id="rId14" Type="http://schemas.openxmlformats.org/officeDocument/2006/relationships/slideLayout" Target="../slideLayouts/slideLayout129.xml"/><Relationship Id="rId22" Type="http://schemas.openxmlformats.org/officeDocument/2006/relationships/slideLayout" Target="../slideLayouts/slideLayout137.xml"/><Relationship Id="rId27" Type="http://schemas.openxmlformats.org/officeDocument/2006/relationships/slideLayout" Target="../slideLayouts/slideLayout142.xml"/><Relationship Id="rId30" Type="http://schemas.openxmlformats.org/officeDocument/2006/relationships/slideLayout" Target="../slideLayouts/slideLayout145.xml"/><Relationship Id="rId35"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7.xml"/><Relationship Id="rId3" Type="http://schemas.openxmlformats.org/officeDocument/2006/relationships/slideLayout" Target="../slideLayouts/slideLayout152.xml"/><Relationship Id="rId7" Type="http://schemas.openxmlformats.org/officeDocument/2006/relationships/slideLayout" Target="../slideLayouts/slideLayout156.xml"/><Relationship Id="rId12" Type="http://schemas.openxmlformats.org/officeDocument/2006/relationships/image" Target="../media/image16.png"/><Relationship Id="rId2" Type="http://schemas.openxmlformats.org/officeDocument/2006/relationships/slideLayout" Target="../slideLayouts/slideLayout151.xml"/><Relationship Id="rId1" Type="http://schemas.openxmlformats.org/officeDocument/2006/relationships/slideLayout" Target="../slideLayouts/slideLayout150.xml"/><Relationship Id="rId6" Type="http://schemas.openxmlformats.org/officeDocument/2006/relationships/slideLayout" Target="../slideLayouts/slideLayout155.xml"/><Relationship Id="rId11" Type="http://schemas.openxmlformats.org/officeDocument/2006/relationships/theme" Target="../theme/theme7.xml"/><Relationship Id="rId5" Type="http://schemas.openxmlformats.org/officeDocument/2006/relationships/slideLayout" Target="../slideLayouts/slideLayout154.xml"/><Relationship Id="rId10" Type="http://schemas.openxmlformats.org/officeDocument/2006/relationships/slideLayout" Target="../slideLayouts/slideLayout159.xml"/><Relationship Id="rId4" Type="http://schemas.openxmlformats.org/officeDocument/2006/relationships/slideLayout" Target="../slideLayouts/slideLayout153.xml"/><Relationship Id="rId9" Type="http://schemas.openxmlformats.org/officeDocument/2006/relationships/slideLayout" Target="../slideLayouts/slideLayout15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7.xml"/><Relationship Id="rId3" Type="http://schemas.openxmlformats.org/officeDocument/2006/relationships/slideLayout" Target="../slideLayouts/slideLayout162.xml"/><Relationship Id="rId7" Type="http://schemas.openxmlformats.org/officeDocument/2006/relationships/slideLayout" Target="../slideLayouts/slideLayout166.xml"/><Relationship Id="rId12" Type="http://schemas.openxmlformats.org/officeDocument/2006/relationships/image" Target="../media/image16.png"/><Relationship Id="rId2" Type="http://schemas.openxmlformats.org/officeDocument/2006/relationships/slideLayout" Target="../slideLayouts/slideLayout161.xml"/><Relationship Id="rId1" Type="http://schemas.openxmlformats.org/officeDocument/2006/relationships/slideLayout" Target="../slideLayouts/slideLayout160.xml"/><Relationship Id="rId6" Type="http://schemas.openxmlformats.org/officeDocument/2006/relationships/slideLayout" Target="../slideLayouts/slideLayout165.xml"/><Relationship Id="rId11" Type="http://schemas.openxmlformats.org/officeDocument/2006/relationships/theme" Target="../theme/theme8.xml"/><Relationship Id="rId5" Type="http://schemas.openxmlformats.org/officeDocument/2006/relationships/slideLayout" Target="../slideLayouts/slideLayout164.xml"/><Relationship Id="rId10" Type="http://schemas.openxmlformats.org/officeDocument/2006/relationships/slideLayout" Target="../slideLayouts/slideLayout169.xml"/><Relationship Id="rId4" Type="http://schemas.openxmlformats.org/officeDocument/2006/relationships/slideLayout" Target="../slideLayouts/slideLayout163.xml"/><Relationship Id="rId9" Type="http://schemas.openxmlformats.org/officeDocument/2006/relationships/slideLayout" Target="../slideLayouts/slideLayout16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77.xml"/><Relationship Id="rId13" Type="http://schemas.openxmlformats.org/officeDocument/2006/relationships/slideLayout" Target="../slideLayouts/slideLayout182.xml"/><Relationship Id="rId18" Type="http://schemas.openxmlformats.org/officeDocument/2006/relationships/slideLayout" Target="../slideLayouts/slideLayout187.xml"/><Relationship Id="rId26" Type="http://schemas.openxmlformats.org/officeDocument/2006/relationships/slideLayout" Target="../slideLayouts/slideLayout195.xml"/><Relationship Id="rId3" Type="http://schemas.openxmlformats.org/officeDocument/2006/relationships/slideLayout" Target="../slideLayouts/slideLayout172.xml"/><Relationship Id="rId21" Type="http://schemas.openxmlformats.org/officeDocument/2006/relationships/slideLayout" Target="../slideLayouts/slideLayout190.xml"/><Relationship Id="rId7" Type="http://schemas.openxmlformats.org/officeDocument/2006/relationships/slideLayout" Target="../slideLayouts/slideLayout176.xml"/><Relationship Id="rId12" Type="http://schemas.openxmlformats.org/officeDocument/2006/relationships/slideLayout" Target="../slideLayouts/slideLayout181.xml"/><Relationship Id="rId17" Type="http://schemas.openxmlformats.org/officeDocument/2006/relationships/slideLayout" Target="../slideLayouts/slideLayout186.xml"/><Relationship Id="rId25" Type="http://schemas.openxmlformats.org/officeDocument/2006/relationships/slideLayout" Target="../slideLayouts/slideLayout194.xml"/><Relationship Id="rId2" Type="http://schemas.openxmlformats.org/officeDocument/2006/relationships/slideLayout" Target="../slideLayouts/slideLayout171.xml"/><Relationship Id="rId16" Type="http://schemas.openxmlformats.org/officeDocument/2006/relationships/slideLayout" Target="../slideLayouts/slideLayout185.xml"/><Relationship Id="rId20" Type="http://schemas.openxmlformats.org/officeDocument/2006/relationships/slideLayout" Target="../slideLayouts/slideLayout189.xml"/><Relationship Id="rId29" Type="http://schemas.openxmlformats.org/officeDocument/2006/relationships/theme" Target="../theme/theme9.xml"/><Relationship Id="rId1" Type="http://schemas.openxmlformats.org/officeDocument/2006/relationships/slideLayout" Target="../slideLayouts/slideLayout170.xml"/><Relationship Id="rId6" Type="http://schemas.openxmlformats.org/officeDocument/2006/relationships/slideLayout" Target="../slideLayouts/slideLayout175.xml"/><Relationship Id="rId11" Type="http://schemas.openxmlformats.org/officeDocument/2006/relationships/slideLayout" Target="../slideLayouts/slideLayout180.xml"/><Relationship Id="rId24" Type="http://schemas.openxmlformats.org/officeDocument/2006/relationships/slideLayout" Target="../slideLayouts/slideLayout193.xml"/><Relationship Id="rId5" Type="http://schemas.openxmlformats.org/officeDocument/2006/relationships/slideLayout" Target="../slideLayouts/slideLayout174.xml"/><Relationship Id="rId15" Type="http://schemas.openxmlformats.org/officeDocument/2006/relationships/slideLayout" Target="../slideLayouts/slideLayout184.xml"/><Relationship Id="rId23" Type="http://schemas.openxmlformats.org/officeDocument/2006/relationships/slideLayout" Target="../slideLayouts/slideLayout192.xml"/><Relationship Id="rId28" Type="http://schemas.openxmlformats.org/officeDocument/2006/relationships/slideLayout" Target="../slideLayouts/slideLayout197.xml"/><Relationship Id="rId10" Type="http://schemas.openxmlformats.org/officeDocument/2006/relationships/slideLayout" Target="../slideLayouts/slideLayout179.xml"/><Relationship Id="rId19" Type="http://schemas.openxmlformats.org/officeDocument/2006/relationships/slideLayout" Target="../slideLayouts/slideLayout188.xml"/><Relationship Id="rId4" Type="http://schemas.openxmlformats.org/officeDocument/2006/relationships/slideLayout" Target="../slideLayouts/slideLayout173.xml"/><Relationship Id="rId9" Type="http://schemas.openxmlformats.org/officeDocument/2006/relationships/slideLayout" Target="../slideLayouts/slideLayout178.xml"/><Relationship Id="rId14" Type="http://schemas.openxmlformats.org/officeDocument/2006/relationships/slideLayout" Target="../slideLayouts/slideLayout183.xml"/><Relationship Id="rId22" Type="http://schemas.openxmlformats.org/officeDocument/2006/relationships/slideLayout" Target="../slideLayouts/slideLayout191.xml"/><Relationship Id="rId27" Type="http://schemas.openxmlformats.org/officeDocument/2006/relationships/slideLayout" Target="../slideLayouts/slideLayout1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6" r:id="rId22"/>
    <p:sldLayoutId id="2147484148"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1"/>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310400522"/>
      </p:ext>
    </p:extLst>
  </p:cSld>
  <p:clrMap bg1="lt1" tx1="dk1" bg2="lt2" tx2="dk2" accent1="accent1" accent2="accent2" accent3="accent3" accent4="accent4" accent5="accent5" accent6="accent6" hlink="hlink" folHlink="folHlink"/>
  <p:sldLayoutIdLst>
    <p:sldLayoutId id="2147484319" r:id="rId1"/>
    <p:sldLayoutId id="2147484320" r:id="rId2"/>
    <p:sldLayoutId id="2147484321" r:id="rId3"/>
    <p:sldLayoutId id="2147484322" r:id="rId4"/>
    <p:sldLayoutId id="2147484323" r:id="rId5"/>
    <p:sldLayoutId id="2147484324" r:id="rId6"/>
    <p:sldLayoutId id="2147484325" r:id="rId7"/>
    <p:sldLayoutId id="2147484326" r:id="rId8"/>
    <p:sldLayoutId id="2147484327" r:id="rId9"/>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4" y="1906466"/>
            <a:ext cx="4214127" cy="401200"/>
          </a:xfrm>
          <a:prstGeom prst="rect">
            <a:avLst/>
          </a:prstGeom>
        </p:spPr>
      </p:pic>
    </p:spTree>
    <p:extLst>
      <p:ext uri="{BB962C8B-B14F-4D97-AF65-F5344CB8AC3E}">
        <p14:creationId xmlns:p14="http://schemas.microsoft.com/office/powerpoint/2010/main" val="415178226"/>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 id="2147484161" r:id="rId12"/>
    <p:sldLayoutId id="2147484162" r:id="rId13"/>
    <p:sldLayoutId id="2147484163" r:id="rId14"/>
    <p:sldLayoutId id="2147484164" r:id="rId15"/>
    <p:sldLayoutId id="2147484165" r:id="rId16"/>
    <p:sldLayoutId id="2147484166" r:id="rId17"/>
    <p:sldLayoutId id="2147484167" r:id="rId18"/>
    <p:sldLayoutId id="2147484168" r:id="rId19"/>
    <p:sldLayoutId id="2147484169" r:id="rId20"/>
    <p:sldLayoutId id="2147484170" r:id="rId21"/>
    <p:sldLayoutId id="2147484171" r:id="rId22"/>
    <p:sldLayoutId id="2147484172" r:id="rId23"/>
    <p:sldLayoutId id="2147484173" r:id="rId24"/>
    <p:sldLayoutId id="2147484174" r:id="rId25"/>
    <p:sldLayoutId id="2147484175" r:id="rId26"/>
    <p:sldLayoutId id="2147484176" r:id="rId27"/>
    <p:sldLayoutId id="2147484177" r:id="rId28"/>
    <p:sldLayoutId id="2147484178" r:id="rId29"/>
    <p:sldLayoutId id="2147484179" r:id="rId30"/>
    <p:sldLayoutId id="2147484180" r:id="rId31"/>
    <p:sldLayoutId id="2147484181" r:id="rId32"/>
    <p:sldLayoutId id="2147484182" r:id="rId33"/>
  </p:sldLayoutIdLst>
  <p:transition>
    <p:fade/>
  </p:transition>
  <p:timing>
    <p:tnLst>
      <p:par>
        <p:cTn id="1" dur="indefinite" restart="never" nodeType="tmRoot"/>
      </p:par>
    </p:tnLst>
  </p:timing>
  <p:txStyles>
    <p:titleStyle>
      <a:lvl1pPr algn="l" defTabSz="913818" rtl="0" eaLnBrk="1" latinLnBrk="0" hangingPunct="1">
        <a:lnSpc>
          <a:spcPct val="90000"/>
        </a:lnSpc>
        <a:spcBef>
          <a:spcPct val="0"/>
        </a:spcBef>
        <a:buNone/>
        <a:defRPr lang="en-US" sz="529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43" marR="0" indent="-33594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3918" kern="1200" spc="0" baseline="0">
          <a:gradFill>
            <a:gsLst>
              <a:gs pos="1250">
                <a:schemeClr val="tx1"/>
              </a:gs>
              <a:gs pos="100000">
                <a:schemeClr val="tx1"/>
              </a:gs>
            </a:gsLst>
            <a:lin ang="5400000" scaled="0"/>
          </a:gradFill>
          <a:latin typeface="+mj-lt"/>
          <a:ea typeface="+mn-ea"/>
          <a:cs typeface="+mn-cs"/>
        </a:defRPr>
      </a:lvl1pPr>
      <a:lvl2pPr marL="572347" marR="0" indent="-236404"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2351" kern="1200" spc="0" baseline="0">
          <a:gradFill>
            <a:gsLst>
              <a:gs pos="1250">
                <a:schemeClr val="tx1"/>
              </a:gs>
              <a:gs pos="100000">
                <a:schemeClr val="tx1"/>
              </a:gs>
            </a:gsLst>
            <a:lin ang="5400000" scaled="0"/>
          </a:gradFill>
          <a:latin typeface="+mn-lt"/>
          <a:ea typeface="+mn-ea"/>
          <a:cs typeface="+mn-cs"/>
        </a:defRPr>
      </a:lvl2pPr>
      <a:lvl3pPr marL="783867"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2351" kern="1200" spc="0" baseline="0">
          <a:gradFill>
            <a:gsLst>
              <a:gs pos="1250">
                <a:schemeClr val="tx1"/>
              </a:gs>
              <a:gs pos="100000">
                <a:schemeClr val="tx1"/>
              </a:gs>
            </a:gsLst>
            <a:lin ang="5400000" scaled="0"/>
          </a:gradFill>
          <a:latin typeface="+mn-lt"/>
          <a:ea typeface="+mn-ea"/>
          <a:cs typeface="+mn-cs"/>
        </a:defRPr>
      </a:lvl3pPr>
      <a:lvl4pPr marL="1007830"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1959" kern="1200" spc="0" baseline="0">
          <a:gradFill>
            <a:gsLst>
              <a:gs pos="1250">
                <a:schemeClr val="tx1"/>
              </a:gs>
              <a:gs pos="100000">
                <a:schemeClr val="tx1"/>
              </a:gs>
            </a:gsLst>
            <a:lin ang="5400000" scaled="0"/>
          </a:gradFill>
          <a:latin typeface="+mn-lt"/>
          <a:ea typeface="+mn-ea"/>
          <a:cs typeface="+mn-cs"/>
        </a:defRPr>
      </a:lvl4pPr>
      <a:lvl5pPr marL="1231792"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1959" kern="1200" spc="0" baseline="0">
          <a:gradFill>
            <a:gsLst>
              <a:gs pos="1250">
                <a:schemeClr val="tx1"/>
              </a:gs>
              <a:gs pos="100000">
                <a:schemeClr val="tx1"/>
              </a:gs>
            </a:gsLst>
            <a:lin ang="5400000" scaled="0"/>
          </a:gradFill>
          <a:latin typeface="+mn-lt"/>
          <a:ea typeface="+mn-ea"/>
          <a:cs typeface="+mn-cs"/>
        </a:defRPr>
      </a:lvl5pPr>
      <a:lvl6pPr marL="251300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91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82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73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818" rtl="0" eaLnBrk="1" latinLnBrk="0" hangingPunct="1">
        <a:defRPr sz="1763" kern="1200">
          <a:solidFill>
            <a:schemeClr val="tx1"/>
          </a:solidFill>
          <a:latin typeface="+mn-lt"/>
          <a:ea typeface="+mn-ea"/>
          <a:cs typeface="+mn-cs"/>
        </a:defRPr>
      </a:lvl1pPr>
      <a:lvl2pPr marL="456909" algn="l" defTabSz="913818" rtl="0" eaLnBrk="1" latinLnBrk="0" hangingPunct="1">
        <a:defRPr sz="1763" kern="1200">
          <a:solidFill>
            <a:schemeClr val="tx1"/>
          </a:solidFill>
          <a:latin typeface="+mn-lt"/>
          <a:ea typeface="+mn-ea"/>
          <a:cs typeface="+mn-cs"/>
        </a:defRPr>
      </a:lvl2pPr>
      <a:lvl3pPr marL="913818" algn="l" defTabSz="913818" rtl="0" eaLnBrk="1" latinLnBrk="0" hangingPunct="1">
        <a:defRPr sz="1763" kern="1200">
          <a:solidFill>
            <a:schemeClr val="tx1"/>
          </a:solidFill>
          <a:latin typeface="+mn-lt"/>
          <a:ea typeface="+mn-ea"/>
          <a:cs typeface="+mn-cs"/>
        </a:defRPr>
      </a:lvl3pPr>
      <a:lvl4pPr marL="1370728" algn="l" defTabSz="913818" rtl="0" eaLnBrk="1" latinLnBrk="0" hangingPunct="1">
        <a:defRPr sz="1763" kern="1200">
          <a:solidFill>
            <a:schemeClr val="tx1"/>
          </a:solidFill>
          <a:latin typeface="+mn-lt"/>
          <a:ea typeface="+mn-ea"/>
          <a:cs typeface="+mn-cs"/>
        </a:defRPr>
      </a:lvl4pPr>
      <a:lvl5pPr marL="1827637" algn="l" defTabSz="913818" rtl="0" eaLnBrk="1" latinLnBrk="0" hangingPunct="1">
        <a:defRPr sz="1763" kern="1200">
          <a:solidFill>
            <a:schemeClr val="tx1"/>
          </a:solidFill>
          <a:latin typeface="+mn-lt"/>
          <a:ea typeface="+mn-ea"/>
          <a:cs typeface="+mn-cs"/>
        </a:defRPr>
      </a:lvl5pPr>
      <a:lvl6pPr marL="2284546" algn="l" defTabSz="913818" rtl="0" eaLnBrk="1" latinLnBrk="0" hangingPunct="1">
        <a:defRPr sz="1763" kern="1200">
          <a:solidFill>
            <a:schemeClr val="tx1"/>
          </a:solidFill>
          <a:latin typeface="+mn-lt"/>
          <a:ea typeface="+mn-ea"/>
          <a:cs typeface="+mn-cs"/>
        </a:defRPr>
      </a:lvl6pPr>
      <a:lvl7pPr marL="2741455" algn="l" defTabSz="913818" rtl="0" eaLnBrk="1" latinLnBrk="0" hangingPunct="1">
        <a:defRPr sz="1763" kern="1200">
          <a:solidFill>
            <a:schemeClr val="tx1"/>
          </a:solidFill>
          <a:latin typeface="+mn-lt"/>
          <a:ea typeface="+mn-ea"/>
          <a:cs typeface="+mn-cs"/>
        </a:defRPr>
      </a:lvl7pPr>
      <a:lvl8pPr marL="3198365" algn="l" defTabSz="913818" rtl="0" eaLnBrk="1" latinLnBrk="0" hangingPunct="1">
        <a:defRPr sz="1763" kern="1200">
          <a:solidFill>
            <a:schemeClr val="tx1"/>
          </a:solidFill>
          <a:latin typeface="+mn-lt"/>
          <a:ea typeface="+mn-ea"/>
          <a:cs typeface="+mn-cs"/>
        </a:defRPr>
      </a:lvl8pPr>
      <a:lvl9pPr marL="3655275" algn="l" defTabSz="913818"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2179755558"/>
      </p:ext>
    </p:extLst>
  </p:cSld>
  <p:clrMap bg1="lt1" tx1="dk1" bg2="lt2" tx2="dk2" accent1="accent1" accent2="accent2" accent3="accent3" accent4="accent4" accent5="accent5" accent6="accent6" hlink="hlink" folHlink="folHlink"/>
  <p:sldLayoutIdLst>
    <p:sldLayoutId id="2147484184" r:id="rId1"/>
    <p:sldLayoutId id="2147484185" r:id="rId2"/>
    <p:sldLayoutId id="2147484186" r:id="rId3"/>
    <p:sldLayoutId id="2147484187" r:id="rId4"/>
    <p:sldLayoutId id="2147484188" r:id="rId5"/>
    <p:sldLayoutId id="2147484189" r:id="rId6"/>
    <p:sldLayoutId id="2147484190" r:id="rId7"/>
    <p:sldLayoutId id="2147484191" r:id="rId8"/>
    <p:sldLayoutId id="2147484192" r:id="rId9"/>
    <p:sldLayoutId id="2147484193" r:id="rId10"/>
    <p:sldLayoutId id="2147484194" r:id="rId11"/>
    <p:sldLayoutId id="2147484195" r:id="rId12"/>
    <p:sldLayoutId id="2147484196" r:id="rId13"/>
    <p:sldLayoutId id="2147484197" r:id="rId14"/>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4" y="1906466"/>
            <a:ext cx="4214127" cy="401200"/>
          </a:xfrm>
          <a:prstGeom prst="rect">
            <a:avLst/>
          </a:prstGeom>
        </p:spPr>
      </p:pic>
    </p:spTree>
    <p:extLst>
      <p:ext uri="{BB962C8B-B14F-4D97-AF65-F5344CB8AC3E}">
        <p14:creationId xmlns:p14="http://schemas.microsoft.com/office/powerpoint/2010/main" val="806850442"/>
      </p:ext>
    </p:extLst>
  </p:cSld>
  <p:clrMap bg1="dk1" tx1="lt1" bg2="dk2" tx2="lt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 id="2147484209" r:id="rId11"/>
    <p:sldLayoutId id="2147484210" r:id="rId12"/>
    <p:sldLayoutId id="2147484211" r:id="rId13"/>
    <p:sldLayoutId id="2147484212" r:id="rId14"/>
    <p:sldLayoutId id="2147484213" r:id="rId15"/>
    <p:sldLayoutId id="2147484214" r:id="rId16"/>
    <p:sldLayoutId id="2147484215" r:id="rId17"/>
    <p:sldLayoutId id="2147484216" r:id="rId18"/>
    <p:sldLayoutId id="2147484217" r:id="rId19"/>
    <p:sldLayoutId id="2147484218" r:id="rId20"/>
    <p:sldLayoutId id="2147484219" r:id="rId21"/>
    <p:sldLayoutId id="2147484220" r:id="rId22"/>
    <p:sldLayoutId id="2147484221" r:id="rId23"/>
    <p:sldLayoutId id="2147484222" r:id="rId24"/>
    <p:sldLayoutId id="2147484223" r:id="rId25"/>
    <p:sldLayoutId id="2147484224" r:id="rId26"/>
    <p:sldLayoutId id="2147484225" r:id="rId27"/>
    <p:sldLayoutId id="2147484226" r:id="rId28"/>
    <p:sldLayoutId id="2147484227" r:id="rId29"/>
    <p:sldLayoutId id="2147484228" r:id="rId30"/>
    <p:sldLayoutId id="2147484229" r:id="rId31"/>
    <p:sldLayoutId id="2147484230" r:id="rId32"/>
    <p:sldLayoutId id="2147484231" r:id="rId33"/>
  </p:sldLayoutIdLst>
  <p:transition>
    <p:fade/>
  </p:transition>
  <p:timing>
    <p:tnLst>
      <p:par>
        <p:cTn id="1" dur="indefinite" restart="never" nodeType="tmRoot"/>
      </p:par>
    </p:tnLst>
  </p:timing>
  <p:txStyles>
    <p:titleStyle>
      <a:lvl1pPr algn="l" defTabSz="913818" rtl="0" eaLnBrk="1" latinLnBrk="0" hangingPunct="1">
        <a:lnSpc>
          <a:spcPct val="90000"/>
        </a:lnSpc>
        <a:spcBef>
          <a:spcPct val="0"/>
        </a:spcBef>
        <a:buNone/>
        <a:defRPr lang="en-US" sz="529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43" marR="0" indent="-33594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3918" kern="1200" spc="0" baseline="0">
          <a:gradFill>
            <a:gsLst>
              <a:gs pos="1250">
                <a:schemeClr val="tx1"/>
              </a:gs>
              <a:gs pos="100000">
                <a:schemeClr val="tx1"/>
              </a:gs>
            </a:gsLst>
            <a:lin ang="5400000" scaled="0"/>
          </a:gradFill>
          <a:latin typeface="+mj-lt"/>
          <a:ea typeface="+mn-ea"/>
          <a:cs typeface="+mn-cs"/>
        </a:defRPr>
      </a:lvl1pPr>
      <a:lvl2pPr marL="572347" marR="0" indent="-236404"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2351" kern="1200" spc="0" baseline="0">
          <a:gradFill>
            <a:gsLst>
              <a:gs pos="1250">
                <a:schemeClr val="tx1"/>
              </a:gs>
              <a:gs pos="100000">
                <a:schemeClr val="tx1"/>
              </a:gs>
            </a:gsLst>
            <a:lin ang="5400000" scaled="0"/>
          </a:gradFill>
          <a:latin typeface="+mn-lt"/>
          <a:ea typeface="+mn-ea"/>
          <a:cs typeface="+mn-cs"/>
        </a:defRPr>
      </a:lvl2pPr>
      <a:lvl3pPr marL="783867"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2351" kern="1200" spc="0" baseline="0">
          <a:gradFill>
            <a:gsLst>
              <a:gs pos="1250">
                <a:schemeClr val="tx1"/>
              </a:gs>
              <a:gs pos="100000">
                <a:schemeClr val="tx1"/>
              </a:gs>
            </a:gsLst>
            <a:lin ang="5400000" scaled="0"/>
          </a:gradFill>
          <a:latin typeface="+mn-lt"/>
          <a:ea typeface="+mn-ea"/>
          <a:cs typeface="+mn-cs"/>
        </a:defRPr>
      </a:lvl3pPr>
      <a:lvl4pPr marL="1007830"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1959" kern="1200" spc="0" baseline="0">
          <a:gradFill>
            <a:gsLst>
              <a:gs pos="1250">
                <a:schemeClr val="tx1"/>
              </a:gs>
              <a:gs pos="100000">
                <a:schemeClr val="tx1"/>
              </a:gs>
            </a:gsLst>
            <a:lin ang="5400000" scaled="0"/>
          </a:gradFill>
          <a:latin typeface="+mn-lt"/>
          <a:ea typeface="+mn-ea"/>
          <a:cs typeface="+mn-cs"/>
        </a:defRPr>
      </a:lvl4pPr>
      <a:lvl5pPr marL="1231792" marR="0" indent="-223963" algn="l" defTabSz="913818" rtl="0" eaLnBrk="1" fontAlgn="auto" latinLnBrk="0" hangingPunct="1">
        <a:lnSpc>
          <a:spcPct val="90000"/>
        </a:lnSpc>
        <a:spcBef>
          <a:spcPct val="20000"/>
        </a:spcBef>
        <a:spcAft>
          <a:spcPts val="0"/>
        </a:spcAft>
        <a:buClr>
          <a:schemeClr val="tx1"/>
        </a:buClr>
        <a:buSzPct val="100000"/>
        <a:buFontTx/>
        <a:buBlip>
          <a:blip r:embed="rId36"/>
        </a:buBlip>
        <a:tabLst/>
        <a:defRPr sz="1959" kern="1200" spc="0" baseline="0">
          <a:gradFill>
            <a:gsLst>
              <a:gs pos="1250">
                <a:schemeClr val="tx1"/>
              </a:gs>
              <a:gs pos="100000">
                <a:schemeClr val="tx1"/>
              </a:gs>
            </a:gsLst>
            <a:lin ang="5400000" scaled="0"/>
          </a:gradFill>
          <a:latin typeface="+mn-lt"/>
          <a:ea typeface="+mn-ea"/>
          <a:cs typeface="+mn-cs"/>
        </a:defRPr>
      </a:lvl5pPr>
      <a:lvl6pPr marL="251300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91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82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73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818" rtl="0" eaLnBrk="1" latinLnBrk="0" hangingPunct="1">
        <a:defRPr sz="1763" kern="1200">
          <a:solidFill>
            <a:schemeClr val="tx1"/>
          </a:solidFill>
          <a:latin typeface="+mn-lt"/>
          <a:ea typeface="+mn-ea"/>
          <a:cs typeface="+mn-cs"/>
        </a:defRPr>
      </a:lvl1pPr>
      <a:lvl2pPr marL="456909" algn="l" defTabSz="913818" rtl="0" eaLnBrk="1" latinLnBrk="0" hangingPunct="1">
        <a:defRPr sz="1763" kern="1200">
          <a:solidFill>
            <a:schemeClr val="tx1"/>
          </a:solidFill>
          <a:latin typeface="+mn-lt"/>
          <a:ea typeface="+mn-ea"/>
          <a:cs typeface="+mn-cs"/>
        </a:defRPr>
      </a:lvl2pPr>
      <a:lvl3pPr marL="913818" algn="l" defTabSz="913818" rtl="0" eaLnBrk="1" latinLnBrk="0" hangingPunct="1">
        <a:defRPr sz="1763" kern="1200">
          <a:solidFill>
            <a:schemeClr val="tx1"/>
          </a:solidFill>
          <a:latin typeface="+mn-lt"/>
          <a:ea typeface="+mn-ea"/>
          <a:cs typeface="+mn-cs"/>
        </a:defRPr>
      </a:lvl3pPr>
      <a:lvl4pPr marL="1370728" algn="l" defTabSz="913818" rtl="0" eaLnBrk="1" latinLnBrk="0" hangingPunct="1">
        <a:defRPr sz="1763" kern="1200">
          <a:solidFill>
            <a:schemeClr val="tx1"/>
          </a:solidFill>
          <a:latin typeface="+mn-lt"/>
          <a:ea typeface="+mn-ea"/>
          <a:cs typeface="+mn-cs"/>
        </a:defRPr>
      </a:lvl4pPr>
      <a:lvl5pPr marL="1827637" algn="l" defTabSz="913818" rtl="0" eaLnBrk="1" latinLnBrk="0" hangingPunct="1">
        <a:defRPr sz="1763" kern="1200">
          <a:solidFill>
            <a:schemeClr val="tx1"/>
          </a:solidFill>
          <a:latin typeface="+mn-lt"/>
          <a:ea typeface="+mn-ea"/>
          <a:cs typeface="+mn-cs"/>
        </a:defRPr>
      </a:lvl5pPr>
      <a:lvl6pPr marL="2284546" algn="l" defTabSz="913818" rtl="0" eaLnBrk="1" latinLnBrk="0" hangingPunct="1">
        <a:defRPr sz="1763" kern="1200">
          <a:solidFill>
            <a:schemeClr val="tx1"/>
          </a:solidFill>
          <a:latin typeface="+mn-lt"/>
          <a:ea typeface="+mn-ea"/>
          <a:cs typeface="+mn-cs"/>
        </a:defRPr>
      </a:lvl6pPr>
      <a:lvl7pPr marL="2741455" algn="l" defTabSz="913818" rtl="0" eaLnBrk="1" latinLnBrk="0" hangingPunct="1">
        <a:defRPr sz="1763" kern="1200">
          <a:solidFill>
            <a:schemeClr val="tx1"/>
          </a:solidFill>
          <a:latin typeface="+mn-lt"/>
          <a:ea typeface="+mn-ea"/>
          <a:cs typeface="+mn-cs"/>
        </a:defRPr>
      </a:lvl7pPr>
      <a:lvl8pPr marL="3198365" algn="l" defTabSz="913818" rtl="0" eaLnBrk="1" latinLnBrk="0" hangingPunct="1">
        <a:defRPr sz="1763" kern="1200">
          <a:solidFill>
            <a:schemeClr val="tx1"/>
          </a:solidFill>
          <a:latin typeface="+mn-lt"/>
          <a:ea typeface="+mn-ea"/>
          <a:cs typeface="+mn-cs"/>
        </a:defRPr>
      </a:lvl8pPr>
      <a:lvl9pPr marL="3655275" algn="l" defTabSz="913818"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2630882270"/>
      </p:ext>
    </p:extLst>
  </p:cSld>
  <p:clrMap bg1="dk1" tx1="lt1" bg2="dk2" tx2="lt2" accent1="accent1" accent2="accent2" accent3="accent3" accent4="accent4" accent5="accent5" accent6="accent6" hlink="hlink" folHlink="folHlink"/>
  <p:sldLayoutIdLst>
    <p:sldLayoutId id="2147484233" r:id="rId1"/>
    <p:sldLayoutId id="2147484234" r:id="rId2"/>
    <p:sldLayoutId id="2147484235" r:id="rId3"/>
    <p:sldLayoutId id="2147484236" r:id="rId4"/>
    <p:sldLayoutId id="2147484237" r:id="rId5"/>
    <p:sldLayoutId id="2147484238" r:id="rId6"/>
    <p:sldLayoutId id="2147484239" r:id="rId7"/>
    <p:sldLayoutId id="2147484240" r:id="rId8"/>
    <p:sldLayoutId id="2147484241" r:id="rId9"/>
    <p:sldLayoutId id="2147484242" r:id="rId10"/>
    <p:sldLayoutId id="2147484243" r:id="rId11"/>
    <p:sldLayoutId id="2147484244" r:id="rId12"/>
    <p:sldLayoutId id="2147484245" r:id="rId13"/>
    <p:sldLayoutId id="2147484246" r:id="rId14"/>
    <p:sldLayoutId id="2147484247" r:id="rId15"/>
    <p:sldLayoutId id="2147484248" r:id="rId16"/>
    <p:sldLayoutId id="2147484249" r:id="rId17"/>
    <p:sldLayoutId id="2147484250" r:id="rId18"/>
    <p:sldLayoutId id="2147484251" r:id="rId19"/>
    <p:sldLayoutId id="2147484252" r:id="rId20"/>
    <p:sldLayoutId id="2147484253" r:id="rId21"/>
    <p:sldLayoutId id="2147484254" r:id="rId22"/>
    <p:sldLayoutId id="2147484255" r:id="rId23"/>
    <p:sldLayoutId id="2147484256" r:id="rId24"/>
    <p:sldLayoutId id="2147484257" r:id="rId25"/>
    <p:sldLayoutId id="2147484258" r:id="rId26"/>
    <p:sldLayoutId id="2147484259" r:id="rId27"/>
    <p:sldLayoutId id="2147484260" r:id="rId28"/>
    <p:sldLayoutId id="2147484261" r:id="rId29"/>
    <p:sldLayoutId id="2147484262" r:id="rId30"/>
    <p:sldLayoutId id="2147484263" r:id="rId31"/>
    <p:sldLayoutId id="2147484264" r:id="rId32"/>
    <p:sldLayoutId id="2147484265" r:id="rId33"/>
    <p:sldLayoutId id="2147484266"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3"/>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8" y="2991148"/>
            <a:ext cx="6858623" cy="876329"/>
          </a:xfrm>
          <a:prstGeom prst="rect">
            <a:avLst/>
          </a:prstGeom>
        </p:spPr>
      </p:pic>
    </p:spTree>
    <p:extLst>
      <p:ext uri="{BB962C8B-B14F-4D97-AF65-F5344CB8AC3E}">
        <p14:creationId xmlns:p14="http://schemas.microsoft.com/office/powerpoint/2010/main" val="796799877"/>
      </p:ext>
    </p:extLst>
  </p:cSld>
  <p:clrMap bg1="lt1" tx1="dk1" bg2="lt2" tx2="dk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Lst>
  <p:transition>
    <p:fade/>
  </p:transition>
  <p:timing>
    <p:tnLst>
      <p:par>
        <p:cTn id="1" dur="indefinite" restart="never" nodeType="tmRoot"/>
      </p:par>
    </p:tnLst>
  </p:timing>
  <p:txStyles>
    <p:titleStyle>
      <a:lvl1pPr algn="l" defTabSz="913745"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17" marR="0" indent="-335917"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18" kern="1200" spc="0" baseline="0">
          <a:gradFill>
            <a:gsLst>
              <a:gs pos="1250">
                <a:schemeClr val="tx1"/>
              </a:gs>
              <a:gs pos="100000">
                <a:schemeClr val="tx1"/>
              </a:gs>
            </a:gsLst>
            <a:lin ang="5400000" scaled="0"/>
          </a:gradFill>
          <a:latin typeface="+mj-lt"/>
          <a:ea typeface="+mn-ea"/>
          <a:cs typeface="+mn-cs"/>
        </a:defRPr>
      </a:lvl1pPr>
      <a:lvl2pPr marL="572302" marR="0" indent="-236386"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1" kern="1200" spc="0" baseline="0">
          <a:gradFill>
            <a:gsLst>
              <a:gs pos="1250">
                <a:schemeClr val="tx1"/>
              </a:gs>
              <a:gs pos="100000">
                <a:schemeClr val="tx1"/>
              </a:gs>
            </a:gsLst>
            <a:lin ang="5400000" scaled="0"/>
          </a:gradFill>
          <a:latin typeface="+mn-lt"/>
          <a:ea typeface="+mn-ea"/>
          <a:cs typeface="+mn-cs"/>
        </a:defRPr>
      </a:lvl2pPr>
      <a:lvl3pPr marL="783805"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59" kern="1200" spc="0" baseline="0">
          <a:gradFill>
            <a:gsLst>
              <a:gs pos="1250">
                <a:schemeClr val="tx1"/>
              </a:gs>
              <a:gs pos="100000">
                <a:schemeClr val="tx1"/>
              </a:gs>
            </a:gsLst>
            <a:lin ang="5400000" scaled="0"/>
          </a:gradFill>
          <a:latin typeface="+mn-lt"/>
          <a:ea typeface="+mn-ea"/>
          <a:cs typeface="+mn-cs"/>
        </a:defRPr>
      </a:lvl3pPr>
      <a:lvl4pPr marL="1007750"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3" kern="1200" spc="0" baseline="0">
          <a:gradFill>
            <a:gsLst>
              <a:gs pos="1250">
                <a:schemeClr val="tx1"/>
              </a:gs>
              <a:gs pos="100000">
                <a:schemeClr val="tx1"/>
              </a:gs>
            </a:gsLst>
            <a:lin ang="5400000" scaled="0"/>
          </a:gradFill>
          <a:latin typeface="+mn-lt"/>
          <a:ea typeface="+mn-ea"/>
          <a:cs typeface="+mn-cs"/>
        </a:defRPr>
      </a:lvl4pPr>
      <a:lvl5pPr marL="1231693"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3" kern="1200" spc="0" baseline="0">
          <a:gradFill>
            <a:gsLst>
              <a:gs pos="1250">
                <a:schemeClr val="tx1"/>
              </a:gs>
              <a:gs pos="100000">
                <a:schemeClr val="tx1"/>
              </a:gs>
            </a:gsLst>
            <a:lin ang="5400000" scaled="0"/>
          </a:gradFill>
          <a:latin typeface="+mn-lt"/>
          <a:ea typeface="+mn-ea"/>
          <a:cs typeface="+mn-cs"/>
        </a:defRPr>
      </a:lvl5pPr>
      <a:lvl6pPr marL="2512799"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674"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545"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420"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745" rtl="0" eaLnBrk="1" latinLnBrk="0" hangingPunct="1">
        <a:defRPr sz="1763" kern="1200">
          <a:solidFill>
            <a:schemeClr val="tx1"/>
          </a:solidFill>
          <a:latin typeface="+mn-lt"/>
          <a:ea typeface="+mn-ea"/>
          <a:cs typeface="+mn-cs"/>
        </a:defRPr>
      </a:lvl1pPr>
      <a:lvl2pPr marL="456873" algn="l" defTabSz="913745" rtl="0" eaLnBrk="1" latinLnBrk="0" hangingPunct="1">
        <a:defRPr sz="1763" kern="1200">
          <a:solidFill>
            <a:schemeClr val="tx1"/>
          </a:solidFill>
          <a:latin typeface="+mn-lt"/>
          <a:ea typeface="+mn-ea"/>
          <a:cs typeface="+mn-cs"/>
        </a:defRPr>
      </a:lvl2pPr>
      <a:lvl3pPr marL="913745" algn="l" defTabSz="913745" rtl="0" eaLnBrk="1" latinLnBrk="0" hangingPunct="1">
        <a:defRPr sz="1763" kern="1200">
          <a:solidFill>
            <a:schemeClr val="tx1"/>
          </a:solidFill>
          <a:latin typeface="+mn-lt"/>
          <a:ea typeface="+mn-ea"/>
          <a:cs typeface="+mn-cs"/>
        </a:defRPr>
      </a:lvl3pPr>
      <a:lvl4pPr marL="1370618" algn="l" defTabSz="913745" rtl="0" eaLnBrk="1" latinLnBrk="0" hangingPunct="1">
        <a:defRPr sz="1763" kern="1200">
          <a:solidFill>
            <a:schemeClr val="tx1"/>
          </a:solidFill>
          <a:latin typeface="+mn-lt"/>
          <a:ea typeface="+mn-ea"/>
          <a:cs typeface="+mn-cs"/>
        </a:defRPr>
      </a:lvl4pPr>
      <a:lvl5pPr marL="1827490" algn="l" defTabSz="913745" rtl="0" eaLnBrk="1" latinLnBrk="0" hangingPunct="1">
        <a:defRPr sz="1763" kern="1200">
          <a:solidFill>
            <a:schemeClr val="tx1"/>
          </a:solidFill>
          <a:latin typeface="+mn-lt"/>
          <a:ea typeface="+mn-ea"/>
          <a:cs typeface="+mn-cs"/>
        </a:defRPr>
      </a:lvl5pPr>
      <a:lvl6pPr marL="2284365" algn="l" defTabSz="913745" rtl="0" eaLnBrk="1" latinLnBrk="0" hangingPunct="1">
        <a:defRPr sz="1763" kern="1200">
          <a:solidFill>
            <a:schemeClr val="tx1"/>
          </a:solidFill>
          <a:latin typeface="+mn-lt"/>
          <a:ea typeface="+mn-ea"/>
          <a:cs typeface="+mn-cs"/>
        </a:defRPr>
      </a:lvl6pPr>
      <a:lvl7pPr marL="2741236" algn="l" defTabSz="913745" rtl="0" eaLnBrk="1" latinLnBrk="0" hangingPunct="1">
        <a:defRPr sz="1763" kern="1200">
          <a:solidFill>
            <a:schemeClr val="tx1"/>
          </a:solidFill>
          <a:latin typeface="+mn-lt"/>
          <a:ea typeface="+mn-ea"/>
          <a:cs typeface="+mn-cs"/>
        </a:defRPr>
      </a:lvl7pPr>
      <a:lvl8pPr marL="3198109" algn="l" defTabSz="913745" rtl="0" eaLnBrk="1" latinLnBrk="0" hangingPunct="1">
        <a:defRPr sz="1763" kern="1200">
          <a:solidFill>
            <a:schemeClr val="tx1"/>
          </a:solidFill>
          <a:latin typeface="+mn-lt"/>
          <a:ea typeface="+mn-ea"/>
          <a:cs typeface="+mn-cs"/>
        </a:defRPr>
      </a:lvl8pPr>
      <a:lvl9pPr marL="3654982" algn="l" defTabSz="913745"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3"/>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8" y="2991148"/>
            <a:ext cx="6858623" cy="876329"/>
          </a:xfrm>
          <a:prstGeom prst="rect">
            <a:avLst/>
          </a:prstGeom>
        </p:spPr>
      </p:pic>
    </p:spTree>
    <p:extLst>
      <p:ext uri="{BB962C8B-B14F-4D97-AF65-F5344CB8AC3E}">
        <p14:creationId xmlns:p14="http://schemas.microsoft.com/office/powerpoint/2010/main" val="70115096"/>
      </p:ext>
    </p:extLst>
  </p:cSld>
  <p:clrMap bg1="lt1" tx1="dk1" bg2="lt2" tx2="dk2" accent1="accent1" accent2="accent2" accent3="accent3" accent4="accent4" accent5="accent5" accent6="accent6" hlink="hlink" folHlink="folHlink"/>
  <p:sldLayoutIdLst>
    <p:sldLayoutId id="2147484279" r:id="rId1"/>
    <p:sldLayoutId id="2147484280" r:id="rId2"/>
    <p:sldLayoutId id="2147484281" r:id="rId3"/>
    <p:sldLayoutId id="2147484282" r:id="rId4"/>
    <p:sldLayoutId id="2147484283" r:id="rId5"/>
    <p:sldLayoutId id="2147484284" r:id="rId6"/>
    <p:sldLayoutId id="2147484285" r:id="rId7"/>
    <p:sldLayoutId id="2147484286" r:id="rId8"/>
    <p:sldLayoutId id="2147484287" r:id="rId9"/>
    <p:sldLayoutId id="2147484288" r:id="rId10"/>
  </p:sldLayoutIdLst>
  <p:transition>
    <p:fade/>
  </p:transition>
  <p:timing>
    <p:tnLst>
      <p:par>
        <p:cTn id="1" dur="indefinite" restart="never" nodeType="tmRoot"/>
      </p:par>
    </p:tnLst>
  </p:timing>
  <p:txStyles>
    <p:titleStyle>
      <a:lvl1pPr algn="l" defTabSz="913745"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17" marR="0" indent="-335917"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18" kern="1200" spc="0" baseline="0">
          <a:gradFill>
            <a:gsLst>
              <a:gs pos="1250">
                <a:schemeClr val="tx1"/>
              </a:gs>
              <a:gs pos="100000">
                <a:schemeClr val="tx1"/>
              </a:gs>
            </a:gsLst>
            <a:lin ang="5400000" scaled="0"/>
          </a:gradFill>
          <a:latin typeface="+mj-lt"/>
          <a:ea typeface="+mn-ea"/>
          <a:cs typeface="+mn-cs"/>
        </a:defRPr>
      </a:lvl1pPr>
      <a:lvl2pPr marL="572302" marR="0" indent="-236386"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1" kern="1200" spc="0" baseline="0">
          <a:gradFill>
            <a:gsLst>
              <a:gs pos="1250">
                <a:schemeClr val="tx1"/>
              </a:gs>
              <a:gs pos="100000">
                <a:schemeClr val="tx1"/>
              </a:gs>
            </a:gsLst>
            <a:lin ang="5400000" scaled="0"/>
          </a:gradFill>
          <a:latin typeface="+mn-lt"/>
          <a:ea typeface="+mn-ea"/>
          <a:cs typeface="+mn-cs"/>
        </a:defRPr>
      </a:lvl2pPr>
      <a:lvl3pPr marL="783805"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59" kern="1200" spc="0" baseline="0">
          <a:gradFill>
            <a:gsLst>
              <a:gs pos="1250">
                <a:schemeClr val="tx1"/>
              </a:gs>
              <a:gs pos="100000">
                <a:schemeClr val="tx1"/>
              </a:gs>
            </a:gsLst>
            <a:lin ang="5400000" scaled="0"/>
          </a:gradFill>
          <a:latin typeface="+mn-lt"/>
          <a:ea typeface="+mn-ea"/>
          <a:cs typeface="+mn-cs"/>
        </a:defRPr>
      </a:lvl3pPr>
      <a:lvl4pPr marL="1007750"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3" kern="1200" spc="0" baseline="0">
          <a:gradFill>
            <a:gsLst>
              <a:gs pos="1250">
                <a:schemeClr val="tx1"/>
              </a:gs>
              <a:gs pos="100000">
                <a:schemeClr val="tx1"/>
              </a:gs>
            </a:gsLst>
            <a:lin ang="5400000" scaled="0"/>
          </a:gradFill>
          <a:latin typeface="+mn-lt"/>
          <a:ea typeface="+mn-ea"/>
          <a:cs typeface="+mn-cs"/>
        </a:defRPr>
      </a:lvl4pPr>
      <a:lvl5pPr marL="1231693" marR="0" indent="-223944" algn="l" defTabSz="913745"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3" kern="1200" spc="0" baseline="0">
          <a:gradFill>
            <a:gsLst>
              <a:gs pos="1250">
                <a:schemeClr val="tx1"/>
              </a:gs>
              <a:gs pos="100000">
                <a:schemeClr val="tx1"/>
              </a:gs>
            </a:gsLst>
            <a:lin ang="5400000" scaled="0"/>
          </a:gradFill>
          <a:latin typeface="+mn-lt"/>
          <a:ea typeface="+mn-ea"/>
          <a:cs typeface="+mn-cs"/>
        </a:defRPr>
      </a:lvl5pPr>
      <a:lvl6pPr marL="2512799"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674"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545"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420" indent="-228437" algn="l" defTabSz="913745"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745" rtl="0" eaLnBrk="1" latinLnBrk="0" hangingPunct="1">
        <a:defRPr sz="1763" kern="1200">
          <a:solidFill>
            <a:schemeClr val="tx1"/>
          </a:solidFill>
          <a:latin typeface="+mn-lt"/>
          <a:ea typeface="+mn-ea"/>
          <a:cs typeface="+mn-cs"/>
        </a:defRPr>
      </a:lvl1pPr>
      <a:lvl2pPr marL="456873" algn="l" defTabSz="913745" rtl="0" eaLnBrk="1" latinLnBrk="0" hangingPunct="1">
        <a:defRPr sz="1763" kern="1200">
          <a:solidFill>
            <a:schemeClr val="tx1"/>
          </a:solidFill>
          <a:latin typeface="+mn-lt"/>
          <a:ea typeface="+mn-ea"/>
          <a:cs typeface="+mn-cs"/>
        </a:defRPr>
      </a:lvl2pPr>
      <a:lvl3pPr marL="913745" algn="l" defTabSz="913745" rtl="0" eaLnBrk="1" latinLnBrk="0" hangingPunct="1">
        <a:defRPr sz="1763" kern="1200">
          <a:solidFill>
            <a:schemeClr val="tx1"/>
          </a:solidFill>
          <a:latin typeface="+mn-lt"/>
          <a:ea typeface="+mn-ea"/>
          <a:cs typeface="+mn-cs"/>
        </a:defRPr>
      </a:lvl3pPr>
      <a:lvl4pPr marL="1370618" algn="l" defTabSz="913745" rtl="0" eaLnBrk="1" latinLnBrk="0" hangingPunct="1">
        <a:defRPr sz="1763" kern="1200">
          <a:solidFill>
            <a:schemeClr val="tx1"/>
          </a:solidFill>
          <a:latin typeface="+mn-lt"/>
          <a:ea typeface="+mn-ea"/>
          <a:cs typeface="+mn-cs"/>
        </a:defRPr>
      </a:lvl4pPr>
      <a:lvl5pPr marL="1827490" algn="l" defTabSz="913745" rtl="0" eaLnBrk="1" latinLnBrk="0" hangingPunct="1">
        <a:defRPr sz="1763" kern="1200">
          <a:solidFill>
            <a:schemeClr val="tx1"/>
          </a:solidFill>
          <a:latin typeface="+mn-lt"/>
          <a:ea typeface="+mn-ea"/>
          <a:cs typeface="+mn-cs"/>
        </a:defRPr>
      </a:lvl5pPr>
      <a:lvl6pPr marL="2284365" algn="l" defTabSz="913745" rtl="0" eaLnBrk="1" latinLnBrk="0" hangingPunct="1">
        <a:defRPr sz="1763" kern="1200">
          <a:solidFill>
            <a:schemeClr val="tx1"/>
          </a:solidFill>
          <a:latin typeface="+mn-lt"/>
          <a:ea typeface="+mn-ea"/>
          <a:cs typeface="+mn-cs"/>
        </a:defRPr>
      </a:lvl6pPr>
      <a:lvl7pPr marL="2741236" algn="l" defTabSz="913745" rtl="0" eaLnBrk="1" latinLnBrk="0" hangingPunct="1">
        <a:defRPr sz="1763" kern="1200">
          <a:solidFill>
            <a:schemeClr val="tx1"/>
          </a:solidFill>
          <a:latin typeface="+mn-lt"/>
          <a:ea typeface="+mn-ea"/>
          <a:cs typeface="+mn-cs"/>
        </a:defRPr>
      </a:lvl7pPr>
      <a:lvl8pPr marL="3198109" algn="l" defTabSz="913745" rtl="0" eaLnBrk="1" latinLnBrk="0" hangingPunct="1">
        <a:defRPr sz="1763" kern="1200">
          <a:solidFill>
            <a:schemeClr val="tx1"/>
          </a:solidFill>
          <a:latin typeface="+mn-lt"/>
          <a:ea typeface="+mn-ea"/>
          <a:cs typeface="+mn-cs"/>
        </a:defRPr>
      </a:lvl8pPr>
      <a:lvl9pPr marL="3654982" algn="l" defTabSz="913745"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72105535"/>
      </p:ext>
    </p:extLst>
  </p:cSld>
  <p:clrMap bg1="lt1" tx1="dk1" bg2="lt2" tx2="dk2" accent1="accent1" accent2="accent2" accent3="accent3" accent4="accent4" accent5="accent5" accent6="accent6" hlink="hlink" folHlink="folHlink"/>
  <p:sldLayoutIdLst>
    <p:sldLayoutId id="2147484290" r:id="rId1"/>
    <p:sldLayoutId id="2147484291" r:id="rId2"/>
    <p:sldLayoutId id="2147484292" r:id="rId3"/>
    <p:sldLayoutId id="2147484293" r:id="rId4"/>
    <p:sldLayoutId id="2147484294" r:id="rId5"/>
    <p:sldLayoutId id="2147484295" r:id="rId6"/>
    <p:sldLayoutId id="2147484296" r:id="rId7"/>
    <p:sldLayoutId id="2147484297" r:id="rId8"/>
    <p:sldLayoutId id="2147484298" r:id="rId9"/>
    <p:sldLayoutId id="2147484299" r:id="rId10"/>
    <p:sldLayoutId id="2147484300" r:id="rId11"/>
    <p:sldLayoutId id="2147484301" r:id="rId12"/>
    <p:sldLayoutId id="2147484302" r:id="rId13"/>
    <p:sldLayoutId id="2147484303" r:id="rId14"/>
    <p:sldLayoutId id="2147484304" r:id="rId15"/>
    <p:sldLayoutId id="2147484305" r:id="rId16"/>
    <p:sldLayoutId id="2147484306" r:id="rId17"/>
    <p:sldLayoutId id="2147484307" r:id="rId18"/>
    <p:sldLayoutId id="2147484308" r:id="rId19"/>
    <p:sldLayoutId id="2147484309" r:id="rId20"/>
    <p:sldLayoutId id="2147484310" r:id="rId21"/>
    <p:sldLayoutId id="2147484311" r:id="rId22"/>
    <p:sldLayoutId id="2147484312" r:id="rId23"/>
    <p:sldLayoutId id="2147484313" r:id="rId24"/>
    <p:sldLayoutId id="2147484314" r:id="rId25"/>
    <p:sldLayoutId id="2147484315" r:id="rId26"/>
    <p:sldLayoutId id="2147484316" r:id="rId27"/>
    <p:sldLayoutId id="2147484317" r:id="rId28"/>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7.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7.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7.xml"/><Relationship Id="rId4" Type="http://schemas.openxmlformats.org/officeDocument/2006/relationships/image" Target="../media/image5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6.xml"/><Relationship Id="rId1" Type="http://schemas.openxmlformats.org/officeDocument/2006/relationships/slideLayout" Target="../slideLayouts/slideLayout154.xml"/><Relationship Id="rId5" Type="http://schemas.openxmlformats.org/officeDocument/2006/relationships/image" Target="../media/image53.emf"/><Relationship Id="rId4" Type="http://schemas.openxmlformats.org/officeDocument/2006/relationships/image" Target="../media/image52.emf"/></Relationships>
</file>

<file path=ppt/slides/_rels/slide34.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7.xml"/><Relationship Id="rId1" Type="http://schemas.openxmlformats.org/officeDocument/2006/relationships/slideLayout" Target="../slideLayouts/slideLayout164.xml"/><Relationship Id="rId6" Type="http://schemas.openxmlformats.org/officeDocument/2006/relationships/image" Target="../media/image55.emf"/><Relationship Id="rId11" Type="http://schemas.openxmlformats.org/officeDocument/2006/relationships/image" Target="../media/image57.png"/><Relationship Id="rId5" Type="http://schemas.openxmlformats.org/officeDocument/2006/relationships/image" Target="../media/image54.emf"/><Relationship Id="rId10" Type="http://schemas.openxmlformats.org/officeDocument/2006/relationships/image" Target="../media/image56.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1.xml"/></Relationships>
</file>

<file path=ppt/slides/_rels/slide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xml"/><Relationship Id="rId1" Type="http://schemas.openxmlformats.org/officeDocument/2006/relationships/slideLayout" Target="../slideLayouts/slideLayout202.xml"/><Relationship Id="rId4" Type="http://schemas.openxmlformats.org/officeDocument/2006/relationships/image" Target="../media/image2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msopentech.com/apache-cordova"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www.visualstudio.com/en-us/explore/cordova-vs.aspx" TargetMode="External"/><Relationship Id="rId2" Type="http://schemas.openxmlformats.org/officeDocument/2006/relationships/hyperlink" Target="http://msdn.microsoft.com/en-us/library/dn757054.aspx" TargetMode="External"/><Relationship Id="rId1" Type="http://schemas.openxmlformats.org/officeDocument/2006/relationships/slideLayout" Target="../slideLayouts/slideLayout6.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45429" y="976497"/>
            <a:ext cx="7644202" cy="5079660"/>
          </a:xfrm>
          <a:prstGeom prst="rect">
            <a:avLst/>
          </a:prstGeom>
          <a:ln>
            <a:solidFill>
              <a:schemeClr val="accent1"/>
            </a:solidFill>
          </a:ln>
        </p:spPr>
      </p:pic>
      <p:sp>
        <p:nvSpPr>
          <p:cNvPr id="4" name="Title 3"/>
          <p:cNvSpPr>
            <a:spLocks noGrp="1"/>
          </p:cNvSpPr>
          <p:nvPr>
            <p:ph type="title"/>
          </p:nvPr>
        </p:nvSpPr>
        <p:spPr/>
        <p:txBody>
          <a:bodyPr/>
          <a:lstStyle/>
          <a:p>
            <a:r>
              <a:rPr lang="en-US" sz="4800" dirty="0" smtClean="0"/>
              <a:t>Visual Studio Tools for Apache Cordova</a:t>
            </a:r>
            <a:endParaRPr lang="en-US" sz="4800" dirty="0"/>
          </a:p>
        </p:txBody>
      </p:sp>
      <p:pic>
        <p:nvPicPr>
          <p:cNvPr id="6" name="Picture 5"/>
          <p:cNvPicPr>
            <a:picLocks noChangeAspect="1"/>
          </p:cNvPicPr>
          <p:nvPr/>
        </p:nvPicPr>
        <p:blipFill>
          <a:blip r:embed="rId3"/>
          <a:stretch>
            <a:fillRect/>
          </a:stretch>
        </p:blipFill>
        <p:spPr>
          <a:xfrm>
            <a:off x="5372099" y="3640818"/>
            <a:ext cx="6464895" cy="2547169"/>
          </a:xfrm>
          <a:prstGeom prst="rect">
            <a:avLst/>
          </a:prstGeom>
          <a:ln>
            <a:solidFill>
              <a:schemeClr val="accent1"/>
            </a:solidFill>
          </a:ln>
        </p:spPr>
      </p:pic>
    </p:spTree>
    <p:extLst>
      <p:ext uri="{BB962C8B-B14F-4D97-AF65-F5344CB8AC3E}">
        <p14:creationId xmlns:p14="http://schemas.microsoft.com/office/powerpoint/2010/main" val="319934581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8000" dirty="0"/>
              <a:t>Developing Cordova Apps</a:t>
            </a:r>
          </a:p>
        </p:txBody>
      </p:sp>
    </p:spTree>
    <p:extLst>
      <p:ext uri="{BB962C8B-B14F-4D97-AF65-F5344CB8AC3E}">
        <p14:creationId xmlns:p14="http://schemas.microsoft.com/office/powerpoint/2010/main" val="195025922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35486" y="2634789"/>
            <a:ext cx="7545116" cy="3902646"/>
          </a:xfrm>
          <a:prstGeom prst="rect">
            <a:avLst/>
          </a:prstGeom>
        </p:spPr>
      </p:pic>
      <p:sp>
        <p:nvSpPr>
          <p:cNvPr id="5" name="Title 4"/>
          <p:cNvSpPr>
            <a:spLocks noGrp="1"/>
          </p:cNvSpPr>
          <p:nvPr>
            <p:ph type="title"/>
          </p:nvPr>
        </p:nvSpPr>
        <p:spPr/>
        <p:txBody>
          <a:bodyPr/>
          <a:lstStyle/>
          <a:p>
            <a:r>
              <a:rPr lang="en-US" dirty="0" smtClean="0"/>
              <a:t>Creating a Cordova App</a:t>
            </a:r>
            <a:endParaRPr lang="en-US" dirty="0"/>
          </a:p>
        </p:txBody>
      </p:sp>
      <p:sp>
        <p:nvSpPr>
          <p:cNvPr id="6" name="Text Placeholder 5"/>
          <p:cNvSpPr>
            <a:spLocks noGrp="1"/>
          </p:cNvSpPr>
          <p:nvPr>
            <p:ph type="body" sz="quarter" idx="10"/>
          </p:nvPr>
        </p:nvSpPr>
        <p:spPr/>
        <p:txBody>
          <a:bodyPr/>
          <a:lstStyle/>
          <a:p>
            <a:r>
              <a:rPr lang="en-US" dirty="0" smtClean="0"/>
              <a:t>Use the Blank App (Apache Cordova) template</a:t>
            </a:r>
          </a:p>
          <a:p>
            <a:pPr lvl="1"/>
            <a:r>
              <a:rPr lang="en-US" dirty="0" smtClean="0"/>
              <a:t>Templates &gt; JavaScript &gt; Multi-Device Hybrid Apps</a:t>
            </a:r>
            <a:endParaRPr lang="en-US" dirty="0"/>
          </a:p>
        </p:txBody>
      </p:sp>
    </p:spTree>
    <p:extLst>
      <p:ext uri="{BB962C8B-B14F-4D97-AF65-F5344CB8AC3E}">
        <p14:creationId xmlns:p14="http://schemas.microsoft.com/office/powerpoint/2010/main" val="336729243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19112" y="1103246"/>
            <a:ext cx="6133137" cy="4930349"/>
          </a:xfrm>
          <a:prstGeom prst="rect">
            <a:avLst/>
          </a:prstGeom>
          <a:ln>
            <a:solidFill>
              <a:schemeClr val="bg1">
                <a:lumMod val="50000"/>
              </a:schemeClr>
            </a:solidFill>
          </a:ln>
        </p:spPr>
      </p:pic>
      <p:sp>
        <p:nvSpPr>
          <p:cNvPr id="2" name="Title 1"/>
          <p:cNvSpPr>
            <a:spLocks noGrp="1"/>
          </p:cNvSpPr>
          <p:nvPr>
            <p:ph type="title"/>
          </p:nvPr>
        </p:nvSpPr>
        <p:spPr/>
        <p:txBody>
          <a:bodyPr/>
          <a:lstStyle/>
          <a:p>
            <a:r>
              <a:rPr lang="en-US" dirty="0" smtClean="0"/>
              <a:t>Cordova App Starting Point</a:t>
            </a:r>
            <a:endParaRPr lang="en-US" dirty="0"/>
          </a:p>
        </p:txBody>
      </p:sp>
      <p:pic>
        <p:nvPicPr>
          <p:cNvPr id="3" name="Picture 2"/>
          <p:cNvPicPr>
            <a:picLocks noChangeAspect="1"/>
          </p:cNvPicPr>
          <p:nvPr/>
        </p:nvPicPr>
        <p:blipFill>
          <a:blip r:embed="rId3"/>
          <a:stretch>
            <a:fillRect/>
          </a:stretch>
        </p:blipFill>
        <p:spPr>
          <a:xfrm>
            <a:off x="5028723" y="4510862"/>
            <a:ext cx="4785360" cy="2263140"/>
          </a:xfrm>
          <a:prstGeom prst="rect">
            <a:avLst/>
          </a:prstGeom>
          <a:ln>
            <a:solidFill>
              <a:schemeClr val="bg1">
                <a:lumMod val="50000"/>
              </a:schemeClr>
            </a:solidFill>
          </a:ln>
        </p:spPr>
      </p:pic>
      <p:pic>
        <p:nvPicPr>
          <p:cNvPr id="4" name="Picture 3"/>
          <p:cNvPicPr>
            <a:picLocks noChangeAspect="1"/>
          </p:cNvPicPr>
          <p:nvPr/>
        </p:nvPicPr>
        <p:blipFill>
          <a:blip r:embed="rId4"/>
          <a:stretch>
            <a:fillRect/>
          </a:stretch>
        </p:blipFill>
        <p:spPr>
          <a:xfrm>
            <a:off x="5028723" y="1719825"/>
            <a:ext cx="6141720" cy="2510790"/>
          </a:xfrm>
          <a:prstGeom prst="rect">
            <a:avLst/>
          </a:prstGeom>
          <a:ln>
            <a:solidFill>
              <a:schemeClr val="bg1">
                <a:lumMod val="50000"/>
              </a:schemeClr>
            </a:solidFill>
          </a:ln>
        </p:spPr>
      </p:pic>
      <p:cxnSp>
        <p:nvCxnSpPr>
          <p:cNvPr id="7" name="Straight Arrow Connector 6"/>
          <p:cNvCxnSpPr/>
          <p:nvPr/>
        </p:nvCxnSpPr>
        <p:spPr>
          <a:xfrm flipV="1">
            <a:off x="2396359" y="3079531"/>
            <a:ext cx="2385848" cy="1431331"/>
          </a:xfrm>
          <a:prstGeom prst="straightConnector1">
            <a:avLst/>
          </a:prstGeom>
          <a:ln w="28575">
            <a:solidFill>
              <a:srgbClr val="C0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V="1">
            <a:off x="2322786" y="5255172"/>
            <a:ext cx="2522483" cy="10511"/>
          </a:xfrm>
          <a:prstGeom prst="straightConnector1">
            <a:avLst/>
          </a:prstGeom>
          <a:ln w="28575">
            <a:solidFill>
              <a:srgbClr val="C0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10347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01043" y="3748308"/>
            <a:ext cx="10135936" cy="2760977"/>
          </a:xfrm>
          <a:prstGeom prst="rect">
            <a:avLst/>
          </a:prstGeom>
        </p:spPr>
      </p:pic>
      <p:sp>
        <p:nvSpPr>
          <p:cNvPr id="2" name="Title 1"/>
          <p:cNvSpPr>
            <a:spLocks noGrp="1"/>
          </p:cNvSpPr>
          <p:nvPr>
            <p:ph type="title"/>
          </p:nvPr>
        </p:nvSpPr>
        <p:spPr/>
        <p:txBody>
          <a:bodyPr/>
          <a:lstStyle/>
          <a:p>
            <a:r>
              <a:rPr lang="en-US" dirty="0" smtClean="0"/>
              <a:t>Selecting a Debug Target</a:t>
            </a:r>
            <a:endParaRPr lang="en-US" dirty="0"/>
          </a:p>
        </p:txBody>
      </p:sp>
      <p:sp>
        <p:nvSpPr>
          <p:cNvPr id="3" name="Text Placeholder 2"/>
          <p:cNvSpPr>
            <a:spLocks noGrp="1"/>
          </p:cNvSpPr>
          <p:nvPr>
            <p:ph type="body" sz="quarter" idx="10"/>
          </p:nvPr>
        </p:nvSpPr>
        <p:spPr/>
        <p:txBody>
          <a:bodyPr/>
          <a:lstStyle/>
          <a:p>
            <a:r>
              <a:rPr lang="en-US" dirty="0" smtClean="0"/>
              <a:t>Android</a:t>
            </a:r>
          </a:p>
          <a:p>
            <a:r>
              <a:rPr lang="en-US" dirty="0" smtClean="0"/>
              <a:t>Windows Phone</a:t>
            </a:r>
          </a:p>
          <a:p>
            <a:r>
              <a:rPr lang="en-US" dirty="0" smtClean="0"/>
              <a:t>Other Windows Devices</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178527571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801043" y="4213908"/>
            <a:ext cx="8149264" cy="1996463"/>
          </a:xfrm>
          <a:prstGeom prst="rect">
            <a:avLst/>
          </a:prstGeom>
        </p:spPr>
      </p:pic>
      <p:sp>
        <p:nvSpPr>
          <p:cNvPr id="2" name="Title 1"/>
          <p:cNvSpPr>
            <a:spLocks noGrp="1"/>
          </p:cNvSpPr>
          <p:nvPr>
            <p:ph type="title"/>
          </p:nvPr>
        </p:nvSpPr>
        <p:spPr/>
        <p:txBody>
          <a:bodyPr/>
          <a:lstStyle/>
          <a:p>
            <a:r>
              <a:rPr lang="en-US" dirty="0" smtClean="0"/>
              <a:t>Android Emulators and Debugging</a:t>
            </a:r>
            <a:endParaRPr lang="en-US" dirty="0"/>
          </a:p>
        </p:txBody>
      </p:sp>
      <p:sp>
        <p:nvSpPr>
          <p:cNvPr id="3" name="Text Placeholder 2"/>
          <p:cNvSpPr>
            <a:spLocks noGrp="1"/>
          </p:cNvSpPr>
          <p:nvPr>
            <p:ph type="body" sz="quarter" idx="10"/>
          </p:nvPr>
        </p:nvSpPr>
        <p:spPr/>
        <p:txBody>
          <a:bodyPr/>
          <a:lstStyle/>
          <a:p>
            <a:r>
              <a:rPr lang="en-GB" dirty="0" smtClean="0"/>
              <a:t>Apache </a:t>
            </a:r>
            <a:r>
              <a:rPr lang="en-GB" dirty="0"/>
              <a:t>Ripple </a:t>
            </a:r>
            <a:r>
              <a:rPr lang="en-GB" dirty="0" smtClean="0"/>
              <a:t>emulator</a:t>
            </a:r>
          </a:p>
          <a:p>
            <a:r>
              <a:rPr lang="en-GB" dirty="0" smtClean="0"/>
              <a:t>Android emulator</a:t>
            </a:r>
          </a:p>
          <a:p>
            <a:r>
              <a:rPr lang="en-GB" dirty="0" err="1" smtClean="0"/>
              <a:t>Genymotion</a:t>
            </a:r>
            <a:r>
              <a:rPr lang="en-GB" dirty="0" smtClean="0"/>
              <a:t> emulator</a:t>
            </a:r>
          </a:p>
          <a:p>
            <a:r>
              <a:rPr lang="en-GB" dirty="0" smtClean="0"/>
              <a:t>Android </a:t>
            </a:r>
            <a:r>
              <a:rPr lang="en-GB" dirty="0"/>
              <a:t>device </a:t>
            </a:r>
          </a:p>
          <a:p>
            <a:endParaRPr lang="en-GB"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345172698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7452" y="2726876"/>
            <a:ext cx="8812066" cy="4016118"/>
          </a:xfrm>
          <a:prstGeom prst="rect">
            <a:avLst/>
          </a:prstGeom>
        </p:spPr>
      </p:pic>
      <p:sp>
        <p:nvSpPr>
          <p:cNvPr id="3" name="Title 2"/>
          <p:cNvSpPr>
            <a:spLocks noGrp="1"/>
          </p:cNvSpPr>
          <p:nvPr>
            <p:ph type="title"/>
          </p:nvPr>
        </p:nvSpPr>
        <p:spPr/>
        <p:txBody>
          <a:bodyPr/>
          <a:lstStyle/>
          <a:p>
            <a:r>
              <a:rPr lang="en-US" dirty="0" smtClean="0"/>
              <a:t>Debugging with Ripple</a:t>
            </a:r>
            <a:endParaRPr lang="en-US" dirty="0"/>
          </a:p>
        </p:txBody>
      </p:sp>
      <p:sp>
        <p:nvSpPr>
          <p:cNvPr id="4" name="Text Placeholder 3"/>
          <p:cNvSpPr>
            <a:spLocks noGrp="1"/>
          </p:cNvSpPr>
          <p:nvPr>
            <p:ph type="body" sz="quarter" idx="10"/>
          </p:nvPr>
        </p:nvSpPr>
        <p:spPr/>
        <p:txBody>
          <a:bodyPr/>
          <a:lstStyle/>
          <a:p>
            <a:r>
              <a:rPr lang="en-US" sz="3600" dirty="0" smtClean="0"/>
              <a:t>Included with Android SDK</a:t>
            </a:r>
          </a:p>
          <a:p>
            <a:r>
              <a:rPr lang="en-US" sz="3600" dirty="0" smtClean="0"/>
              <a:t>Runs inside Chrome browser</a:t>
            </a:r>
            <a:endParaRPr lang="en-US" sz="3600" dirty="0"/>
          </a:p>
        </p:txBody>
      </p:sp>
    </p:spTree>
    <p:extLst>
      <p:ext uri="{BB962C8B-B14F-4D97-AF65-F5344CB8AC3E}">
        <p14:creationId xmlns:p14="http://schemas.microsoft.com/office/powerpoint/2010/main" val="285591724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Debugging with Windows Phone</a:t>
            </a:r>
            <a:endParaRPr lang="en-US" sz="4800" dirty="0"/>
          </a:p>
        </p:txBody>
      </p:sp>
      <p:sp>
        <p:nvSpPr>
          <p:cNvPr id="6" name="Text Placeholder 5"/>
          <p:cNvSpPr>
            <a:spLocks noGrp="1"/>
          </p:cNvSpPr>
          <p:nvPr>
            <p:ph type="body" sz="quarter" idx="10"/>
          </p:nvPr>
        </p:nvSpPr>
        <p:spPr/>
        <p:txBody>
          <a:bodyPr/>
          <a:lstStyle/>
          <a:p>
            <a:r>
              <a:rPr lang="en-US" dirty="0" smtClean="0"/>
              <a:t>You can use a Windows Phone emulator</a:t>
            </a:r>
          </a:p>
          <a:p>
            <a:r>
              <a:rPr lang="en-US" dirty="0" smtClean="0"/>
              <a:t>You can use an attached Windows Phone device</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4" name="Picture 3"/>
          <p:cNvPicPr>
            <a:picLocks noChangeAspect="1"/>
          </p:cNvPicPr>
          <p:nvPr/>
        </p:nvPicPr>
        <p:blipFill>
          <a:blip r:embed="rId2"/>
          <a:stretch>
            <a:fillRect/>
          </a:stretch>
        </p:blipFill>
        <p:spPr>
          <a:xfrm>
            <a:off x="1249279" y="3029025"/>
            <a:ext cx="6244597" cy="3462970"/>
          </a:xfrm>
          <a:prstGeom prst="rect">
            <a:avLst/>
          </a:prstGeom>
        </p:spPr>
      </p:pic>
    </p:spTree>
    <p:extLst>
      <p:ext uri="{BB962C8B-B14F-4D97-AF65-F5344CB8AC3E}">
        <p14:creationId xmlns:p14="http://schemas.microsoft.com/office/powerpoint/2010/main" val="18494315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Creating and Running a Cordova App Project</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0057985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Cordova Apps and Office </a:t>
            </a:r>
            <a:r>
              <a:rPr lang="en-US" sz="7200" dirty="0" smtClean="0"/>
              <a:t>365</a:t>
            </a:r>
            <a:endParaRPr lang="en-US" sz="7200" dirty="0"/>
          </a:p>
        </p:txBody>
      </p:sp>
    </p:spTree>
    <p:extLst>
      <p:ext uri="{BB962C8B-B14F-4D97-AF65-F5344CB8AC3E}">
        <p14:creationId xmlns:p14="http://schemas.microsoft.com/office/powerpoint/2010/main" val="175735772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Cordova Development with Office 365​ APIs in Visual Studio 2013</a:t>
            </a:r>
            <a:endParaRPr lang="en-US" dirty="0"/>
          </a:p>
        </p:txBody>
      </p:sp>
      <p:sp>
        <p:nvSpPr>
          <p:cNvPr id="5" name="Subtitle 4"/>
          <p:cNvSpPr>
            <a:spLocks noGrp="1"/>
          </p:cNvSpPr>
          <p:nvPr>
            <p:ph type="subTitle" idx="1"/>
          </p:nvPr>
        </p:nvSpPr>
        <p:spPr>
          <a:xfrm>
            <a:off x="532265" y="4735249"/>
            <a:ext cx="7640611" cy="1878025"/>
          </a:xfrm>
        </p:spPr>
        <p:txBody>
          <a:bodyPr/>
          <a:lstStyle/>
          <a:p>
            <a:r>
              <a:rPr lang="en-US" dirty="0" smtClean="0"/>
              <a:t>Speaker</a:t>
            </a:r>
          </a:p>
          <a:p>
            <a:endParaRPr lang="en-US" dirty="0" smtClean="0"/>
          </a:p>
          <a:p>
            <a:r>
              <a:rPr lang="en-US" dirty="0" smtClean="0"/>
              <a:t>Speaker</a:t>
            </a:r>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Connected Services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2"/>
          <a:stretch>
            <a:fillRect/>
          </a:stretch>
        </p:blipFill>
        <p:spPr>
          <a:xfrm>
            <a:off x="1417832" y="5212208"/>
            <a:ext cx="7010400" cy="1485900"/>
          </a:xfrm>
          <a:prstGeom prst="rect">
            <a:avLst/>
          </a:prstGeom>
          <a:solidFill>
            <a:schemeClr val="bg1">
              <a:lumMod val="50000"/>
            </a:schemeClr>
          </a:solidFill>
          <a:ln>
            <a:solidFill>
              <a:schemeClr val="bg1">
                <a:lumMod val="50000"/>
              </a:schemeClr>
            </a:solidFill>
          </a:ln>
        </p:spPr>
      </p:pic>
      <p:sp>
        <p:nvSpPr>
          <p:cNvPr id="8" name="Oval 7"/>
          <p:cNvSpPr/>
          <p:nvPr/>
        </p:nvSpPr>
        <p:spPr bwMode="auto">
          <a:xfrm>
            <a:off x="1417832" y="1234504"/>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1</a:t>
            </a:r>
          </a:p>
        </p:txBody>
      </p:sp>
      <p:sp>
        <p:nvSpPr>
          <p:cNvPr id="9" name="TextBox 8"/>
          <p:cNvSpPr txBox="1"/>
          <p:nvPr/>
        </p:nvSpPr>
        <p:spPr>
          <a:xfrm>
            <a:off x="1869896" y="1236092"/>
            <a:ext cx="3869072" cy="307777"/>
          </a:xfrm>
          <a:prstGeom prst="rect">
            <a:avLst/>
          </a:prstGeom>
          <a:noFill/>
        </p:spPr>
        <p:txBody>
          <a:bodyPr wrap="none" lIns="0" tIns="0" rIns="0" bIns="0" rtlCol="0">
            <a:spAutoFit/>
          </a:bodyPr>
          <a:lstStyle/>
          <a:p>
            <a:r>
              <a:rPr lang="en-US" sz="2000" spc="-70" dirty="0" smtClean="0">
                <a:gradFill>
                  <a:gsLst>
                    <a:gs pos="2917">
                      <a:schemeClr val="bg2"/>
                    </a:gs>
                    <a:gs pos="95000">
                      <a:schemeClr val="bg2"/>
                    </a:gs>
                  </a:gsLst>
                  <a:lin ang="5400000" scaled="0"/>
                </a:gradFill>
              </a:rPr>
              <a:t>Project &gt; Add &gt; Connected Service…</a:t>
            </a:r>
          </a:p>
        </p:txBody>
      </p:sp>
      <p:sp>
        <p:nvSpPr>
          <p:cNvPr id="10" name="Oval 9"/>
          <p:cNvSpPr/>
          <p:nvPr/>
        </p:nvSpPr>
        <p:spPr bwMode="auto">
          <a:xfrm>
            <a:off x="1405844" y="4695186"/>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2</a:t>
            </a:r>
          </a:p>
        </p:txBody>
      </p:sp>
      <p:sp>
        <p:nvSpPr>
          <p:cNvPr id="11" name="TextBox 10"/>
          <p:cNvSpPr txBox="1"/>
          <p:nvPr/>
        </p:nvSpPr>
        <p:spPr>
          <a:xfrm>
            <a:off x="1857908" y="4696774"/>
            <a:ext cx="1840760" cy="307777"/>
          </a:xfrm>
          <a:prstGeom prst="rect">
            <a:avLst/>
          </a:prstGeom>
          <a:noFill/>
        </p:spPr>
        <p:txBody>
          <a:bodyPr wrap="none" lIns="0" tIns="0" rIns="0" bIns="0" rtlCol="0">
            <a:spAutoFit/>
          </a:bodyPr>
          <a:lstStyle/>
          <a:p>
            <a:r>
              <a:rPr lang="en-US" sz="2000" spc="-70" dirty="0" smtClean="0">
                <a:gradFill>
                  <a:gsLst>
                    <a:gs pos="2917">
                      <a:schemeClr val="bg2"/>
                    </a:gs>
                    <a:gs pos="95000">
                      <a:schemeClr val="bg2"/>
                    </a:gs>
                  </a:gsLst>
                  <a:lin ang="5400000" scaled="0"/>
                </a:gradFill>
              </a:rPr>
              <a:t>Register your app</a:t>
            </a:r>
          </a:p>
        </p:txBody>
      </p:sp>
      <p:pic>
        <p:nvPicPr>
          <p:cNvPr id="12" name="Picture 11"/>
          <p:cNvPicPr>
            <a:picLocks noChangeAspect="1"/>
          </p:cNvPicPr>
          <p:nvPr/>
        </p:nvPicPr>
        <p:blipFill>
          <a:blip r:embed="rId3"/>
          <a:stretch>
            <a:fillRect/>
          </a:stretch>
        </p:blipFill>
        <p:spPr>
          <a:xfrm>
            <a:off x="1405844" y="1751526"/>
            <a:ext cx="5278735" cy="2735762"/>
          </a:xfrm>
          <a:prstGeom prst="rect">
            <a:avLst/>
          </a:prstGeom>
        </p:spPr>
      </p:pic>
    </p:spTree>
    <p:extLst>
      <p:ext uri="{BB962C8B-B14F-4D97-AF65-F5344CB8AC3E}">
        <p14:creationId xmlns:p14="http://schemas.microsoft.com/office/powerpoint/2010/main" val="252931090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Services Permissions</a:t>
            </a:r>
            <a:endParaRPr lang="en-US" dirty="0"/>
          </a:p>
        </p:txBody>
      </p:sp>
      <p:sp>
        <p:nvSpPr>
          <p:cNvPr id="4" name="Slide Number Placeholder 3"/>
          <p:cNvSpPr>
            <a:spLocks noGrp="1"/>
          </p:cNvSpPr>
          <p:nvPr>
            <p:ph type="sldNum" sz="quarter" idx="12"/>
          </p:nvPr>
        </p:nvSpPr>
        <p:spPr>
          <a:xfrm>
            <a:off x="2051549" y="6638544"/>
            <a:ext cx="560686" cy="219456"/>
          </a:xfrm>
          <a:prstGeom prst="rect">
            <a:avLst/>
          </a:prstGeom>
        </p:spPr>
        <p:txBody>
          <a:bodyPr/>
          <a:lstStyle/>
          <a:p>
            <a:fld id="{727B4C2D-45E2-4621-8491-2995EB46A674}" type="slidenum">
              <a:rPr lang="en-US" smtClean="0"/>
              <a:pPr/>
              <a:t>21</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236" y="1739819"/>
            <a:ext cx="5174955" cy="35603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635883"/>
            <a:ext cx="3810330" cy="188992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112" y="3954582"/>
            <a:ext cx="3810330" cy="2088061"/>
          </a:xfrm>
          <a:prstGeom prst="rect">
            <a:avLst/>
          </a:prstGeom>
        </p:spPr>
      </p:pic>
      <p:sp>
        <p:nvSpPr>
          <p:cNvPr id="8" name="Oval 7"/>
          <p:cNvSpPr/>
          <p:nvPr/>
        </p:nvSpPr>
        <p:spPr bwMode="auto">
          <a:xfrm>
            <a:off x="5455236" y="1326518"/>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8"/>
          <p:cNvSpPr txBox="1"/>
          <p:nvPr/>
        </p:nvSpPr>
        <p:spPr>
          <a:xfrm>
            <a:off x="5907300" y="1328106"/>
            <a:ext cx="3333990" cy="307777"/>
          </a:xfrm>
          <a:prstGeom prst="rect">
            <a:avLst/>
          </a:prstGeom>
          <a:noFill/>
        </p:spPr>
        <p:txBody>
          <a:bodyPr wrap="none" lIns="0" tIns="0" rIns="0" bIns="0" rtlCol="0">
            <a:spAutoFit/>
          </a:bodyPr>
          <a:lstStyle/>
          <a:p>
            <a:r>
              <a:rPr lang="en-US" sz="2000" spc="-70" dirty="0" smtClean="0">
                <a:gradFill>
                  <a:gsLst>
                    <a:gs pos="2917">
                      <a:schemeClr val="bg2"/>
                    </a:gs>
                    <a:gs pos="95000">
                      <a:schemeClr val="bg2"/>
                    </a:gs>
                  </a:gsLst>
                  <a:lin ang="5400000" scaled="0"/>
                </a:gradFill>
              </a:rPr>
              <a:t>Select required app permissions</a:t>
            </a:r>
          </a:p>
        </p:txBody>
      </p:sp>
      <p:cxnSp>
        <p:nvCxnSpPr>
          <p:cNvPr id="10" name="Straight Arrow Connector 9"/>
          <p:cNvCxnSpPr/>
          <p:nvPr/>
        </p:nvCxnSpPr>
        <p:spPr>
          <a:xfrm flipH="1" flipV="1">
            <a:off x="4438436" y="2486346"/>
            <a:ext cx="2106202" cy="246580"/>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4592548" y="2876764"/>
            <a:ext cx="1952090" cy="1273996"/>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305362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Office 365 API Libraries</a:t>
            </a:r>
            <a:endParaRPr lang="en-US" dirty="0"/>
          </a:p>
        </p:txBody>
      </p:sp>
      <p:sp>
        <p:nvSpPr>
          <p:cNvPr id="4" name="Text Placeholder 3"/>
          <p:cNvSpPr>
            <a:spLocks noGrp="1"/>
          </p:cNvSpPr>
          <p:nvPr>
            <p:ph type="body" sz="quarter" idx="10"/>
          </p:nvPr>
        </p:nvSpPr>
        <p:spPr/>
        <p:txBody>
          <a:bodyPr/>
          <a:lstStyle/>
          <a:p>
            <a:r>
              <a:rPr lang="en-US" dirty="0" smtClean="0"/>
              <a:t>Added with Connected Service</a:t>
            </a:r>
          </a:p>
          <a:p>
            <a:pPr lvl="1"/>
            <a:r>
              <a:rPr lang="en-US" dirty="0" smtClean="0"/>
              <a:t>Provides JS libraries for AAD authentication</a:t>
            </a:r>
          </a:p>
          <a:p>
            <a:pPr lvl="1"/>
            <a:r>
              <a:rPr lang="en-US" dirty="0" smtClean="0"/>
              <a:t>Provides JS libraries for accessing Exchange</a:t>
            </a:r>
          </a:p>
          <a:p>
            <a:pPr lvl="1"/>
            <a:r>
              <a:rPr lang="en-US" dirty="0"/>
              <a:t>Provides JS libraries for accessing </a:t>
            </a:r>
            <a:r>
              <a:rPr lang="en-US" dirty="0" smtClean="0"/>
              <a:t>SharePoint</a:t>
            </a:r>
            <a:endParaRPr lang="en-US" dirty="0"/>
          </a:p>
        </p:txBody>
      </p:sp>
      <p:pic>
        <p:nvPicPr>
          <p:cNvPr id="5" name="Picture 4"/>
          <p:cNvPicPr>
            <a:picLocks noChangeAspect="1"/>
          </p:cNvPicPr>
          <p:nvPr/>
        </p:nvPicPr>
        <p:blipFill>
          <a:blip r:embed="rId2"/>
          <a:stretch>
            <a:fillRect/>
          </a:stretch>
        </p:blipFill>
        <p:spPr>
          <a:xfrm>
            <a:off x="7730530" y="661307"/>
            <a:ext cx="3670668" cy="5272087"/>
          </a:xfrm>
          <a:prstGeom prst="rect">
            <a:avLst/>
          </a:prstGeom>
          <a:ln>
            <a:solidFill>
              <a:schemeClr val="accent1"/>
            </a:solidFill>
          </a:ln>
        </p:spPr>
      </p:pic>
    </p:spTree>
    <p:extLst>
      <p:ext uri="{BB962C8B-B14F-4D97-AF65-F5344CB8AC3E}">
        <p14:creationId xmlns:p14="http://schemas.microsoft.com/office/powerpoint/2010/main" val="419974094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Loading Scripts in o365loader.js</a:t>
            </a:r>
            <a:endParaRPr lang="en-US" dirty="0"/>
          </a:p>
        </p:txBody>
      </p:sp>
      <p:sp>
        <p:nvSpPr>
          <p:cNvPr id="10" name="Text Placeholder 9"/>
          <p:cNvSpPr>
            <a:spLocks noGrp="1"/>
          </p:cNvSpPr>
          <p:nvPr>
            <p:ph type="body" sz="quarter" idx="10"/>
          </p:nvPr>
        </p:nvSpPr>
        <p:spPr>
          <a:xfrm>
            <a:off x="519113" y="1447799"/>
            <a:ext cx="11139488" cy="2043636"/>
          </a:xfrm>
        </p:spPr>
        <p:txBody>
          <a:bodyPr/>
          <a:lstStyle/>
          <a:p>
            <a:r>
              <a:rPr lang="en-US" dirty="0" smtClean="0"/>
              <a:t>o365loader.js adds O365 scripts to page</a:t>
            </a:r>
          </a:p>
        </p:txBody>
      </p:sp>
      <p:pic>
        <p:nvPicPr>
          <p:cNvPr id="5" name="Picture 4"/>
          <p:cNvPicPr>
            <a:picLocks noChangeAspect="1"/>
          </p:cNvPicPr>
          <p:nvPr/>
        </p:nvPicPr>
        <p:blipFill>
          <a:blip r:embed="rId2"/>
          <a:stretch>
            <a:fillRect/>
          </a:stretch>
        </p:blipFill>
        <p:spPr>
          <a:xfrm>
            <a:off x="934846" y="2336976"/>
            <a:ext cx="8077200" cy="3971925"/>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9336942" y="1447799"/>
            <a:ext cx="2541448" cy="3647332"/>
          </a:xfrm>
          <a:prstGeom prst="rect">
            <a:avLst/>
          </a:prstGeom>
          <a:ln>
            <a:solidFill>
              <a:schemeClr val="accent1"/>
            </a:solidFill>
          </a:ln>
        </p:spPr>
      </p:pic>
      <p:cxnSp>
        <p:nvCxnSpPr>
          <p:cNvPr id="4" name="Straight Arrow Connector 3"/>
          <p:cNvCxnSpPr/>
          <p:nvPr/>
        </p:nvCxnSpPr>
        <p:spPr>
          <a:xfrm flipH="1">
            <a:off x="8513379" y="3969869"/>
            <a:ext cx="1348828" cy="706141"/>
          </a:xfrm>
          <a:prstGeom prst="straightConnector1">
            <a:avLst/>
          </a:prstGeom>
          <a:ln w="28575">
            <a:solidFill>
              <a:srgbClr val="C0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195219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Contacts</a:t>
            </a:r>
            <a:endParaRPr lang="en-US" dirty="0"/>
          </a:p>
        </p:txBody>
      </p:sp>
      <p:sp>
        <p:nvSpPr>
          <p:cNvPr id="3" name="Text Placeholder 2"/>
          <p:cNvSpPr>
            <a:spLocks noGrp="1"/>
          </p:cNvSpPr>
          <p:nvPr>
            <p:ph type="body" sz="quarter" idx="10"/>
          </p:nvPr>
        </p:nvSpPr>
        <p:spPr/>
        <p:txBody>
          <a:bodyPr/>
          <a:lstStyle/>
          <a:p>
            <a:r>
              <a:rPr lang="en-US" sz="3600" dirty="0"/>
              <a:t>Common API operations</a:t>
            </a:r>
          </a:p>
          <a:p>
            <a:pPr lvl="1"/>
            <a:r>
              <a:rPr lang="en-US" sz="2000" dirty="0" smtClean="0"/>
              <a:t>Reading contacts</a:t>
            </a:r>
          </a:p>
          <a:p>
            <a:pPr lvl="1"/>
            <a:r>
              <a:rPr lang="en-US" sz="2000" dirty="0" smtClean="0"/>
              <a:t>Searching for contacts</a:t>
            </a:r>
          </a:p>
          <a:p>
            <a:pPr lvl="1"/>
            <a:r>
              <a:rPr lang="en-US" sz="2000" dirty="0" smtClean="0"/>
              <a:t>Creating contacts</a:t>
            </a:r>
            <a:endParaRPr lang="en-US" sz="2000" dirty="0"/>
          </a:p>
          <a:p>
            <a:pPr lvl="1"/>
            <a:r>
              <a:rPr lang="en-US" sz="2000" dirty="0"/>
              <a:t>Deleting </a:t>
            </a:r>
            <a:r>
              <a:rPr lang="en-US" sz="2000" dirty="0" smtClean="0"/>
              <a:t>contacts</a:t>
            </a:r>
            <a:endParaRPr lang="en-US" sz="2000" dirty="0"/>
          </a:p>
          <a:p>
            <a:pPr lvl="1"/>
            <a:r>
              <a:rPr lang="en-US" sz="2000" dirty="0"/>
              <a:t>Editing events</a:t>
            </a:r>
          </a:p>
          <a:p>
            <a:endParaRPr lang="en-US" dirty="0"/>
          </a:p>
        </p:txBody>
      </p:sp>
      <p:sp>
        <p:nvSpPr>
          <p:cNvPr id="4" name="Slide Number Placeholder 3"/>
          <p:cNvSpPr>
            <a:spLocks noGrp="1"/>
          </p:cNvSpPr>
          <p:nvPr>
            <p:ph type="sldNum" sz="quarter" idx="12"/>
          </p:nvPr>
        </p:nvSpPr>
        <p:spPr>
          <a:xfrm>
            <a:off x="520700" y="6502297"/>
            <a:ext cx="560686" cy="219456"/>
          </a:xfrm>
        </p:spPr>
        <p:txBody>
          <a:bodyPr/>
          <a:lstStyle/>
          <a:p>
            <a:fld id="{727B4C2D-45E2-4621-8491-2995EB46A674}" type="slidenum">
              <a:rPr lang="en-US" smtClean="0"/>
              <a:pPr/>
              <a:t>24</a:t>
            </a:fld>
            <a:endParaRPr lang="en-US" dirty="0"/>
          </a:p>
        </p:txBody>
      </p:sp>
      <p:pic>
        <p:nvPicPr>
          <p:cNvPr id="6" name="Picture 5"/>
          <p:cNvPicPr>
            <a:picLocks noChangeAspect="1"/>
          </p:cNvPicPr>
          <p:nvPr/>
        </p:nvPicPr>
        <p:blipFill rotWithShape="1">
          <a:blip r:embed="rId2"/>
          <a:srcRect b="21734"/>
          <a:stretch/>
        </p:blipFill>
        <p:spPr>
          <a:xfrm>
            <a:off x="1623317" y="4055168"/>
            <a:ext cx="8293643" cy="2447129"/>
          </a:xfrm>
          <a:prstGeom prst="rect">
            <a:avLst/>
          </a:prstGeom>
          <a:ln>
            <a:solidFill>
              <a:schemeClr val="bg1">
                <a:lumMod val="50000"/>
              </a:schemeClr>
            </a:solidFill>
          </a:ln>
        </p:spPr>
      </p:pic>
      <p:grpSp>
        <p:nvGrpSpPr>
          <p:cNvPr id="9" name="Group 8"/>
          <p:cNvGrpSpPr/>
          <p:nvPr/>
        </p:nvGrpSpPr>
        <p:grpSpPr>
          <a:xfrm>
            <a:off x="7454569" y="1945448"/>
            <a:ext cx="2952750" cy="3488624"/>
            <a:chOff x="4618037" y="1497713"/>
            <a:chExt cx="2952750" cy="3488624"/>
          </a:xfrm>
        </p:grpSpPr>
        <p:pic>
          <p:nvPicPr>
            <p:cNvPr id="7" name="Picture 6"/>
            <p:cNvPicPr>
              <a:picLocks noChangeAspect="1"/>
            </p:cNvPicPr>
            <p:nvPr/>
          </p:nvPicPr>
          <p:blipFill>
            <a:blip r:embed="rId3"/>
            <a:stretch>
              <a:fillRect/>
            </a:stretch>
          </p:blipFill>
          <p:spPr>
            <a:xfrm>
              <a:off x="4618037" y="1871662"/>
              <a:ext cx="2952750" cy="3114675"/>
            </a:xfrm>
            <a:prstGeom prst="rect">
              <a:avLst/>
            </a:prstGeom>
            <a:ln>
              <a:solidFill>
                <a:schemeClr val="bg1">
                  <a:lumMod val="50000"/>
                </a:schemeClr>
              </a:solidFill>
            </a:ln>
          </p:spPr>
        </p:pic>
        <p:sp>
          <p:nvSpPr>
            <p:cNvPr id="8" name="Rectangle 7"/>
            <p:cNvSpPr/>
            <p:nvPr/>
          </p:nvSpPr>
          <p:spPr bwMode="auto">
            <a:xfrm>
              <a:off x="4618037" y="1497713"/>
              <a:ext cx="2952750"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Contact</a:t>
              </a:r>
            </a:p>
          </p:txBody>
        </p:sp>
      </p:grpSp>
    </p:spTree>
    <p:extLst>
      <p:ext uri="{BB962C8B-B14F-4D97-AF65-F5344CB8AC3E}">
        <p14:creationId xmlns:p14="http://schemas.microsoft.com/office/powerpoint/2010/main" val="170011060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Calendar Events</a:t>
            </a:r>
            <a:endParaRPr lang="en-US" dirty="0"/>
          </a:p>
        </p:txBody>
      </p:sp>
      <p:sp>
        <p:nvSpPr>
          <p:cNvPr id="3" name="Text Placeholder 2"/>
          <p:cNvSpPr>
            <a:spLocks noGrp="1"/>
          </p:cNvSpPr>
          <p:nvPr>
            <p:ph type="body" sz="quarter" idx="10"/>
          </p:nvPr>
        </p:nvSpPr>
        <p:spPr>
          <a:xfrm>
            <a:off x="531265" y="1489840"/>
            <a:ext cx="11149013" cy="2043636"/>
          </a:xfrm>
        </p:spPr>
        <p:txBody>
          <a:bodyPr/>
          <a:lstStyle/>
          <a:p>
            <a:r>
              <a:rPr lang="en-US" sz="3600" dirty="0"/>
              <a:t>Common API operations</a:t>
            </a:r>
          </a:p>
          <a:p>
            <a:pPr lvl="1"/>
            <a:r>
              <a:rPr lang="en-US" sz="2000" dirty="0"/>
              <a:t>Reading </a:t>
            </a:r>
            <a:r>
              <a:rPr lang="en-US" sz="2000" dirty="0" smtClean="0"/>
              <a:t>events for specific date range</a:t>
            </a:r>
            <a:endParaRPr lang="en-US" sz="2000" dirty="0"/>
          </a:p>
          <a:p>
            <a:pPr lvl="1"/>
            <a:r>
              <a:rPr lang="en-US" sz="2000" dirty="0" smtClean="0"/>
              <a:t>Creating events</a:t>
            </a:r>
          </a:p>
          <a:p>
            <a:pPr lvl="1"/>
            <a:r>
              <a:rPr lang="en-US" sz="2000" dirty="0"/>
              <a:t>Deleting events</a:t>
            </a:r>
          </a:p>
          <a:p>
            <a:pPr lvl="1"/>
            <a:r>
              <a:rPr lang="en-US" sz="2000" dirty="0" smtClean="0"/>
              <a:t>Editing events</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25</a:t>
            </a:fld>
            <a:endParaRPr lang="en-US" dirty="0"/>
          </a:p>
        </p:txBody>
      </p:sp>
      <p:pic>
        <p:nvPicPr>
          <p:cNvPr id="6" name="Picture 5"/>
          <p:cNvPicPr>
            <a:picLocks noChangeAspect="1"/>
          </p:cNvPicPr>
          <p:nvPr/>
        </p:nvPicPr>
        <p:blipFill>
          <a:blip r:embed="rId2"/>
          <a:stretch>
            <a:fillRect/>
          </a:stretch>
        </p:blipFill>
        <p:spPr>
          <a:xfrm>
            <a:off x="3380198" y="2853731"/>
            <a:ext cx="7536389" cy="2737631"/>
          </a:xfrm>
          <a:prstGeom prst="rect">
            <a:avLst/>
          </a:prstGeom>
          <a:solidFill>
            <a:schemeClr val="bg1">
              <a:lumMod val="65000"/>
            </a:schemeClr>
          </a:solidFill>
          <a:ln>
            <a:solidFill>
              <a:schemeClr val="bg1">
                <a:lumMod val="50000"/>
              </a:schemeClr>
            </a:solidFill>
          </a:ln>
        </p:spPr>
      </p:pic>
      <p:grpSp>
        <p:nvGrpSpPr>
          <p:cNvPr id="11" name="Group 10"/>
          <p:cNvGrpSpPr/>
          <p:nvPr/>
        </p:nvGrpSpPr>
        <p:grpSpPr>
          <a:xfrm>
            <a:off x="9708891" y="1784691"/>
            <a:ext cx="2075754" cy="2761000"/>
            <a:chOff x="8106123" y="2853438"/>
            <a:chExt cx="2075754" cy="2761000"/>
          </a:xfrm>
        </p:grpSpPr>
        <p:pic>
          <p:nvPicPr>
            <p:cNvPr id="7" name="Picture 6"/>
            <p:cNvPicPr>
              <a:picLocks noChangeAspect="1"/>
            </p:cNvPicPr>
            <p:nvPr/>
          </p:nvPicPr>
          <p:blipFill>
            <a:blip r:embed="rId3"/>
            <a:stretch>
              <a:fillRect/>
            </a:stretch>
          </p:blipFill>
          <p:spPr>
            <a:xfrm>
              <a:off x="8117411" y="3223663"/>
              <a:ext cx="2057400" cy="2390775"/>
            </a:xfrm>
            <a:prstGeom prst="rect">
              <a:avLst/>
            </a:prstGeom>
            <a:ln>
              <a:solidFill>
                <a:schemeClr val="bg1">
                  <a:lumMod val="50000"/>
                </a:schemeClr>
              </a:solidFill>
            </a:ln>
          </p:spPr>
        </p:pic>
        <p:sp>
          <p:nvSpPr>
            <p:cNvPr id="10" name="Rectangle 9"/>
            <p:cNvSpPr/>
            <p:nvPr/>
          </p:nvSpPr>
          <p:spPr bwMode="auto">
            <a:xfrm>
              <a:off x="8106123" y="2853438"/>
              <a:ext cx="2075754"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Event</a:t>
              </a:r>
            </a:p>
          </p:txBody>
        </p:sp>
      </p:grpSp>
    </p:spTree>
    <p:extLst>
      <p:ext uri="{BB962C8B-B14F-4D97-AF65-F5344CB8AC3E}">
        <p14:creationId xmlns:p14="http://schemas.microsoft.com/office/powerpoint/2010/main" val="41796177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Connecting with the Office 365 APIs</a:t>
            </a:r>
            <a:endParaRPr lang="en-US" dirty="0"/>
          </a:p>
        </p:txBody>
      </p:sp>
      <p:pic>
        <p:nvPicPr>
          <p:cNvPr id="6" name="Picture 5"/>
          <p:cNvPicPr>
            <a:picLocks noChangeAspect="1"/>
          </p:cNvPicPr>
          <p:nvPr/>
        </p:nvPicPr>
        <p:blipFill>
          <a:blip r:embed="rId2"/>
          <a:stretch>
            <a:fillRect/>
          </a:stretch>
        </p:blipFill>
        <p:spPr>
          <a:xfrm>
            <a:off x="519112" y="1162846"/>
            <a:ext cx="9343680" cy="3980654"/>
          </a:xfrm>
          <a:prstGeom prst="rect">
            <a:avLst/>
          </a:prstGeom>
          <a:ln>
            <a:solidFill>
              <a:schemeClr val="accent1"/>
            </a:solidFill>
          </a:ln>
        </p:spPr>
      </p:pic>
      <p:pic>
        <p:nvPicPr>
          <p:cNvPr id="4" name="Picture 3"/>
          <p:cNvPicPr>
            <a:picLocks noChangeAspect="1"/>
          </p:cNvPicPr>
          <p:nvPr/>
        </p:nvPicPr>
        <p:blipFill>
          <a:blip r:embed="rId3"/>
          <a:stretch>
            <a:fillRect/>
          </a:stretch>
        </p:blipFill>
        <p:spPr>
          <a:xfrm>
            <a:off x="9487651" y="2932782"/>
            <a:ext cx="2336843" cy="4124820"/>
          </a:xfrm>
          <a:prstGeom prst="rect">
            <a:avLst/>
          </a:prstGeom>
        </p:spPr>
      </p:pic>
    </p:spTree>
    <p:extLst>
      <p:ext uri="{BB962C8B-B14F-4D97-AF65-F5344CB8AC3E}">
        <p14:creationId xmlns:p14="http://schemas.microsoft.com/office/powerpoint/2010/main" val="80126289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App using Windows Phone</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27</a:t>
            </a:fld>
            <a:endParaRPr lang="en-US" dirty="0"/>
          </a:p>
        </p:txBody>
      </p:sp>
      <p:pic>
        <p:nvPicPr>
          <p:cNvPr id="4" name="Picture 3"/>
          <p:cNvPicPr>
            <a:picLocks noChangeAspect="1"/>
          </p:cNvPicPr>
          <p:nvPr/>
        </p:nvPicPr>
        <p:blipFill>
          <a:blip r:embed="rId2"/>
          <a:stretch>
            <a:fillRect/>
          </a:stretch>
        </p:blipFill>
        <p:spPr>
          <a:xfrm>
            <a:off x="995176" y="1209135"/>
            <a:ext cx="2940541" cy="5190422"/>
          </a:xfrm>
          <a:prstGeom prst="rect">
            <a:avLst/>
          </a:prstGeom>
        </p:spPr>
      </p:pic>
      <p:pic>
        <p:nvPicPr>
          <p:cNvPr id="5" name="Picture 4"/>
          <p:cNvPicPr>
            <a:picLocks noChangeAspect="1"/>
          </p:cNvPicPr>
          <p:nvPr/>
        </p:nvPicPr>
        <p:blipFill>
          <a:blip r:embed="rId3"/>
          <a:stretch>
            <a:fillRect/>
          </a:stretch>
        </p:blipFill>
        <p:spPr>
          <a:xfrm>
            <a:off x="4705405" y="1202191"/>
            <a:ext cx="2872826" cy="5154639"/>
          </a:xfrm>
          <a:prstGeom prst="rect">
            <a:avLst/>
          </a:prstGeom>
        </p:spPr>
      </p:pic>
      <p:pic>
        <p:nvPicPr>
          <p:cNvPr id="6" name="Picture 5"/>
          <p:cNvPicPr>
            <a:picLocks noChangeAspect="1"/>
          </p:cNvPicPr>
          <p:nvPr/>
        </p:nvPicPr>
        <p:blipFill>
          <a:blip r:embed="rId4"/>
          <a:stretch>
            <a:fillRect/>
          </a:stretch>
        </p:blipFill>
        <p:spPr>
          <a:xfrm>
            <a:off x="8363465" y="1202191"/>
            <a:ext cx="2858530" cy="5154640"/>
          </a:xfrm>
          <a:prstGeom prst="rect">
            <a:avLst/>
          </a:prstGeom>
        </p:spPr>
      </p:pic>
      <p:sp>
        <p:nvSpPr>
          <p:cNvPr id="7" name="Right Arrow 6"/>
          <p:cNvSpPr/>
          <p:nvPr/>
        </p:nvSpPr>
        <p:spPr bwMode="auto">
          <a:xfrm>
            <a:off x="4078014" y="3195145"/>
            <a:ext cx="441434" cy="283779"/>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Right Arrow 7"/>
          <p:cNvSpPr/>
          <p:nvPr/>
        </p:nvSpPr>
        <p:spPr bwMode="auto">
          <a:xfrm>
            <a:off x="7677793" y="3189894"/>
            <a:ext cx="441434" cy="283779"/>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8661832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Examining the CordovaOffice365API App Project</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2828610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Cordova Apps and </a:t>
            </a:r>
            <a:r>
              <a:rPr lang="en-US" sz="7200" dirty="0" err="1"/>
              <a:t>AngularJS</a:t>
            </a:r>
            <a:endParaRPr lang="en-US" sz="7200" dirty="0"/>
          </a:p>
        </p:txBody>
      </p:sp>
    </p:spTree>
    <p:extLst>
      <p:ext uri="{BB962C8B-B14F-4D97-AF65-F5344CB8AC3E}">
        <p14:creationId xmlns:p14="http://schemas.microsoft.com/office/powerpoint/2010/main" val="124288690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Cordova Overview</a:t>
            </a:r>
          </a:p>
          <a:p>
            <a:r>
              <a:rPr lang="en-US" dirty="0" smtClean="0"/>
              <a:t>Developing Cordova Apps</a:t>
            </a:r>
          </a:p>
          <a:p>
            <a:r>
              <a:rPr lang="en-US" dirty="0" smtClean="0"/>
              <a:t>Cordova Apps and Office 365</a:t>
            </a:r>
          </a:p>
          <a:p>
            <a:r>
              <a:rPr lang="en-US" dirty="0"/>
              <a:t>Cordova </a:t>
            </a:r>
            <a:r>
              <a:rPr lang="en-US" dirty="0" smtClean="0"/>
              <a:t>Apps and </a:t>
            </a:r>
            <a:r>
              <a:rPr lang="en-US" dirty="0" err="1" smtClean="0"/>
              <a:t>AngularJS</a:t>
            </a:r>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an Cordova/Angular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30</a:t>
            </a:fld>
            <a:endParaRPr lang="en-US" dirty="0"/>
          </a:p>
        </p:txBody>
      </p:sp>
      <p:pic>
        <p:nvPicPr>
          <p:cNvPr id="4" name="Picture 3"/>
          <p:cNvPicPr>
            <a:picLocks noChangeAspect="1"/>
          </p:cNvPicPr>
          <p:nvPr/>
        </p:nvPicPr>
        <p:blipFill>
          <a:blip r:embed="rId2"/>
          <a:stretch>
            <a:fillRect/>
          </a:stretch>
        </p:blipFill>
        <p:spPr>
          <a:xfrm>
            <a:off x="1501800" y="1208689"/>
            <a:ext cx="3577661" cy="5490535"/>
          </a:xfrm>
          <a:prstGeom prst="rect">
            <a:avLst/>
          </a:prstGeom>
        </p:spPr>
      </p:pic>
    </p:spTree>
    <p:extLst>
      <p:ext uri="{BB962C8B-B14F-4D97-AF65-F5344CB8AC3E}">
        <p14:creationId xmlns:p14="http://schemas.microsoft.com/office/powerpoint/2010/main" val="260623861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Examining the </a:t>
            </a:r>
            <a:r>
              <a:rPr lang="en-US" dirty="0" err="1" smtClean="0"/>
              <a:t>CordovaAngular</a:t>
            </a:r>
            <a:r>
              <a:rPr lang="en-US" dirty="0" smtClean="0"/>
              <a:t> project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35347101"/>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Cordova Overview</a:t>
            </a:r>
          </a:p>
          <a:p>
            <a:r>
              <a:rPr lang="en-US" dirty="0"/>
              <a:t>Developing Cordova Apps</a:t>
            </a:r>
          </a:p>
          <a:p>
            <a:r>
              <a:rPr lang="en-US" dirty="0"/>
              <a:t>Cordova Apps and Office 365</a:t>
            </a:r>
          </a:p>
          <a:p>
            <a:r>
              <a:rPr lang="en-US" dirty="0"/>
              <a:t>Cordova Apps and </a:t>
            </a:r>
            <a:r>
              <a:rPr lang="en-US" dirty="0" err="1"/>
              <a:t>AngularJS</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2451" y="5094687"/>
            <a:ext cx="11944412" cy="618703"/>
          </a:xfrm>
          <a:prstGeom prst="rect">
            <a:avLst/>
          </a:prstGeom>
        </p:spPr>
        <p:txBody>
          <a:bodyPr/>
          <a:lstStyle/>
          <a:p>
            <a:pPr marL="0" indent="0" algn="ctr">
              <a:buNone/>
            </a:pPr>
            <a:r>
              <a:rPr lang="en-US" sz="3074" dirty="0">
                <a:hlinkClick r:id="rId3"/>
              </a:rPr>
              <a:t>http://dev.office.com/devprogram</a:t>
            </a:r>
            <a:r>
              <a:rPr lang="en-US" sz="3074" dirty="0"/>
              <a:t> </a:t>
            </a:r>
          </a:p>
        </p:txBody>
      </p:sp>
      <p:grpSp>
        <p:nvGrpSpPr>
          <p:cNvPr id="83" name="Group 82"/>
          <p:cNvGrpSpPr/>
          <p:nvPr/>
        </p:nvGrpSpPr>
        <p:grpSpPr>
          <a:xfrm>
            <a:off x="4600217" y="3142361"/>
            <a:ext cx="2991441" cy="3666875"/>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22" tIns="43910" rIns="87822" bIns="43910" numCol="1" anchor="t" anchorCtr="0" compatLnSpc="1">
              <a:prstTxWarp prst="textNoShape">
                <a:avLst/>
              </a:prstTxWarp>
            </a:bodyPr>
            <a:lstStyle/>
            <a:p>
              <a:pPr defTabSz="895816"/>
              <a:endParaRPr lang="en-US" sz="1729">
                <a:noFill/>
                <a:latin typeface="Segoe UI"/>
              </a:endParaRPr>
            </a:p>
          </p:txBody>
        </p:sp>
      </p:grpSp>
      <p:grpSp>
        <p:nvGrpSpPr>
          <p:cNvPr id="294" name="Group 293"/>
          <p:cNvGrpSpPr/>
          <p:nvPr/>
        </p:nvGrpSpPr>
        <p:grpSpPr>
          <a:xfrm>
            <a:off x="570124" y="2284164"/>
            <a:ext cx="2243806" cy="1876766"/>
            <a:chOff x="457200" y="2260433"/>
            <a:chExt cx="2290317" cy="1915668"/>
          </a:xfrm>
        </p:grpSpPr>
        <p:sp>
          <p:nvSpPr>
            <p:cNvPr id="67" name="Rectangle 66"/>
            <p:cNvSpPr/>
            <p:nvPr/>
          </p:nvSpPr>
          <p:spPr>
            <a:xfrm>
              <a:off x="457200" y="3466393"/>
              <a:ext cx="2290317" cy="709708"/>
            </a:xfrm>
            <a:prstGeom prst="rect">
              <a:avLst/>
            </a:prstGeom>
          </p:spPr>
          <p:txBody>
            <a:bodyPr wrap="square">
              <a:spAutoFit/>
            </a:bodyPr>
            <a:lstStyle/>
            <a:p>
              <a:pPr algn="ctr" defTabSz="895816"/>
              <a:r>
                <a:rPr lang="en-US" sz="1921" dirty="0">
                  <a:gradFill>
                    <a:gsLst>
                      <a:gs pos="28319">
                        <a:srgbClr val="000000"/>
                      </a:gs>
                      <a:gs pos="52212">
                        <a:srgbClr val="000000"/>
                      </a:gs>
                    </a:gsLst>
                    <a:lin ang="5400000" scaled="0"/>
                  </a:gradFill>
                  <a:latin typeface="Segoe UI"/>
                </a:rPr>
                <a:t>E-mail </a:t>
              </a:r>
              <a:br>
                <a:rPr lang="en-US" sz="1921" dirty="0">
                  <a:gradFill>
                    <a:gsLst>
                      <a:gs pos="28319">
                        <a:srgbClr val="000000"/>
                      </a:gs>
                      <a:gs pos="52212">
                        <a:srgbClr val="000000"/>
                      </a:gs>
                    </a:gsLst>
                    <a:lin ang="5400000" scaled="0"/>
                  </a:gradFill>
                  <a:latin typeface="Segoe UI"/>
                </a:rPr>
              </a:br>
              <a:r>
                <a:rPr lang="en-US" sz="1921"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endParaRPr lang="en-US" sz="1729">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endParaRPr lang="en-US" sz="1729">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endParaRPr lang="en-US" sz="1729">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endParaRPr lang="en-US" sz="1729">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7545" y="2306104"/>
            <a:ext cx="1577784" cy="2156327"/>
            <a:chOff x="3320378" y="2282825"/>
            <a:chExt cx="1610489" cy="2201025"/>
          </a:xfrm>
        </p:grpSpPr>
        <p:sp>
          <p:nvSpPr>
            <p:cNvPr id="1041" name="Rectangle 1040"/>
            <p:cNvSpPr/>
            <p:nvPr/>
          </p:nvSpPr>
          <p:spPr>
            <a:xfrm>
              <a:off x="3320378" y="3466393"/>
              <a:ext cx="1610489" cy="1017457"/>
            </a:xfrm>
            <a:prstGeom prst="rect">
              <a:avLst/>
            </a:prstGeom>
          </p:spPr>
          <p:txBody>
            <a:bodyPr wrap="square">
              <a:spAutoFit/>
            </a:bodyPr>
            <a:lstStyle/>
            <a:p>
              <a:pPr algn="ctr" defTabSz="895816"/>
              <a:r>
                <a:rPr lang="en-US" sz="1921"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34" rIns="0" bIns="143334" rtlCol="0" anchor="ctr" anchorCtr="0">
                <a:spAutoFit/>
              </a:bodyPr>
              <a:lstStyle/>
              <a:p>
                <a:pPr algn="ctr" defTabSz="913766">
                  <a:lnSpc>
                    <a:spcPct val="90000"/>
                  </a:lnSpc>
                  <a:spcAft>
                    <a:spcPts val="588"/>
                  </a:spcAft>
                </a:pPr>
                <a:r>
                  <a:rPr lang="en-US" sz="1371"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946" y="2238211"/>
            <a:ext cx="1577784" cy="1922720"/>
            <a:chOff x="5503728" y="2213527"/>
            <a:chExt cx="1610489" cy="1962574"/>
          </a:xfrm>
        </p:grpSpPr>
        <p:sp>
          <p:nvSpPr>
            <p:cNvPr id="134" name="Rectangle 133"/>
            <p:cNvSpPr/>
            <p:nvPr/>
          </p:nvSpPr>
          <p:spPr>
            <a:xfrm>
              <a:off x="5503728" y="3466393"/>
              <a:ext cx="1610489" cy="709708"/>
            </a:xfrm>
            <a:prstGeom prst="rect">
              <a:avLst/>
            </a:prstGeom>
          </p:spPr>
          <p:txBody>
            <a:bodyPr wrap="square">
              <a:spAutoFit/>
            </a:bodyPr>
            <a:lstStyle/>
            <a:p>
              <a:pPr algn="ctr" defTabSz="895816"/>
              <a:r>
                <a:rPr lang="en-US" sz="1921" dirty="0">
                  <a:gradFill>
                    <a:gsLst>
                      <a:gs pos="28319">
                        <a:srgbClr val="000000"/>
                      </a:gs>
                      <a:gs pos="52212">
                        <a:srgbClr val="000000"/>
                      </a:gs>
                    </a:gsLst>
                    <a:lin ang="5400000" scaled="0"/>
                  </a:gradFill>
                  <a:latin typeface="Segoe UI"/>
                </a:rPr>
                <a:t>Free </a:t>
              </a:r>
              <a:br>
                <a:rPr lang="en-US" sz="1921" dirty="0">
                  <a:gradFill>
                    <a:gsLst>
                      <a:gs pos="28319">
                        <a:srgbClr val="000000"/>
                      </a:gs>
                      <a:gs pos="52212">
                        <a:srgbClr val="000000"/>
                      </a:gs>
                    </a:gsLst>
                    <a:lin ang="5400000" scaled="0"/>
                  </a:gradFill>
                  <a:latin typeface="Segoe UI"/>
                </a:rPr>
              </a:br>
              <a:r>
                <a:rPr lang="en-US" sz="1921"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343" y="2238062"/>
            <a:ext cx="1709569" cy="1922870"/>
            <a:chOff x="7453007" y="2213374"/>
            <a:chExt cx="1745006" cy="1962727"/>
          </a:xfrm>
        </p:grpSpPr>
        <p:sp>
          <p:nvSpPr>
            <p:cNvPr id="142" name="Rectangle 141"/>
            <p:cNvSpPr/>
            <p:nvPr/>
          </p:nvSpPr>
          <p:spPr>
            <a:xfrm>
              <a:off x="7520266" y="3466393"/>
              <a:ext cx="1610489" cy="709708"/>
            </a:xfrm>
            <a:prstGeom prst="rect">
              <a:avLst/>
            </a:prstGeom>
          </p:spPr>
          <p:txBody>
            <a:bodyPr wrap="square">
              <a:spAutoFit/>
            </a:bodyPr>
            <a:lstStyle/>
            <a:p>
              <a:pPr algn="ctr" defTabSz="895816"/>
              <a:r>
                <a:rPr lang="en-US" sz="1921" dirty="0">
                  <a:gradFill>
                    <a:gsLst>
                      <a:gs pos="28319">
                        <a:srgbClr val="000000"/>
                      </a:gs>
                      <a:gs pos="52212">
                        <a:srgbClr val="000000"/>
                      </a:gs>
                    </a:gsLst>
                    <a:lin ang="5400000" scaled="0"/>
                  </a:gradFill>
                  <a:latin typeface="Segoe UI"/>
                </a:rPr>
                <a:t>Free </a:t>
              </a:r>
              <a:br>
                <a:rPr lang="en-US" sz="1921" dirty="0">
                  <a:gradFill>
                    <a:gsLst>
                      <a:gs pos="28319">
                        <a:srgbClr val="000000"/>
                      </a:gs>
                      <a:gs pos="52212">
                        <a:srgbClr val="000000"/>
                      </a:gs>
                    </a:gsLst>
                    <a:lin ang="5400000" scaled="0"/>
                  </a:gradFill>
                  <a:latin typeface="Segoe UI"/>
                </a:rPr>
              </a:br>
              <a:r>
                <a:rPr lang="en-US" sz="1921"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3530" y="2240782"/>
            <a:ext cx="1577784" cy="1766450"/>
            <a:chOff x="9851377" y="2216150"/>
            <a:chExt cx="1610489" cy="1803064"/>
          </a:xfrm>
        </p:grpSpPr>
        <p:sp>
          <p:nvSpPr>
            <p:cNvPr id="177" name="Rectangle 176"/>
            <p:cNvSpPr/>
            <p:nvPr/>
          </p:nvSpPr>
          <p:spPr>
            <a:xfrm>
              <a:off x="9851377" y="3617256"/>
              <a:ext cx="1610489" cy="401958"/>
            </a:xfrm>
            <a:prstGeom prst="rect">
              <a:avLst/>
            </a:prstGeom>
          </p:spPr>
          <p:txBody>
            <a:bodyPr wrap="square">
              <a:spAutoFit/>
            </a:bodyPr>
            <a:lstStyle/>
            <a:p>
              <a:pPr algn="ctr" defTabSz="895816"/>
              <a:r>
                <a:rPr lang="en-US" sz="1921"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4643642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6688" y="1471302"/>
            <a:ext cx="3570821" cy="3258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167" name="AutoShape 151"/>
          <p:cNvSpPr>
            <a:spLocks noChangeAspect="1" noChangeArrowheads="1" noTextEdit="1"/>
          </p:cNvSpPr>
          <p:nvPr/>
        </p:nvSpPr>
        <p:spPr bwMode="auto">
          <a:xfrm>
            <a:off x="8046016" y="4822569"/>
            <a:ext cx="3581494" cy="1504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182" name="AutoShape 167"/>
          <p:cNvSpPr>
            <a:spLocks noChangeAspect="1" noChangeArrowheads="1" noTextEdit="1"/>
          </p:cNvSpPr>
          <p:nvPr/>
        </p:nvSpPr>
        <p:spPr bwMode="auto">
          <a:xfrm>
            <a:off x="6190468" y="4822569"/>
            <a:ext cx="1664960" cy="1504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191" name="AutoShape 177"/>
          <p:cNvSpPr>
            <a:spLocks noChangeAspect="1" noChangeArrowheads="1" noTextEdit="1"/>
          </p:cNvSpPr>
          <p:nvPr/>
        </p:nvSpPr>
        <p:spPr bwMode="auto">
          <a:xfrm>
            <a:off x="4313576" y="4822569"/>
            <a:ext cx="1675633" cy="1504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231" name="AutoShape 219"/>
          <p:cNvSpPr>
            <a:spLocks noChangeAspect="1" noChangeArrowheads="1" noTextEdit="1"/>
          </p:cNvSpPr>
          <p:nvPr/>
        </p:nvSpPr>
        <p:spPr bwMode="auto">
          <a:xfrm>
            <a:off x="2436686" y="3177428"/>
            <a:ext cx="1675634" cy="150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268" name="AutoShape 257"/>
          <p:cNvSpPr>
            <a:spLocks noChangeAspect="1" noChangeArrowheads="1" noTextEdit="1"/>
          </p:cNvSpPr>
          <p:nvPr/>
        </p:nvSpPr>
        <p:spPr bwMode="auto">
          <a:xfrm>
            <a:off x="571992" y="3177428"/>
            <a:ext cx="1663435" cy="150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9" name="AutoShape 3"/>
          <p:cNvSpPr>
            <a:spLocks noChangeAspect="1" noChangeArrowheads="1" noTextEdit="1"/>
          </p:cNvSpPr>
          <p:nvPr/>
        </p:nvSpPr>
        <p:spPr bwMode="auto">
          <a:xfrm>
            <a:off x="571992" y="1471300"/>
            <a:ext cx="1663436" cy="1514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96" name="AutoShape 77"/>
          <p:cNvSpPr>
            <a:spLocks noChangeAspect="1" noChangeArrowheads="1" noTextEdit="1"/>
          </p:cNvSpPr>
          <p:nvPr/>
        </p:nvSpPr>
        <p:spPr bwMode="auto">
          <a:xfrm>
            <a:off x="4313578" y="1471303"/>
            <a:ext cx="1675632" cy="1514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nvGrpSpPr>
          <p:cNvPr id="20" name="Group 19"/>
          <p:cNvGrpSpPr/>
          <p:nvPr/>
        </p:nvGrpSpPr>
        <p:grpSpPr>
          <a:xfrm>
            <a:off x="440076" y="1189425"/>
            <a:ext cx="5412644" cy="1827503"/>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166" tIns="43910" rIns="87822" bIns="43910" numCol="1" anchor="ctr" anchorCtr="0" compatLnSpc="1">
              <a:prstTxWarp prst="textNoShape">
                <a:avLst/>
              </a:prstTxWarp>
            </a:bodyPr>
            <a:lstStyle/>
            <a:p>
              <a:pPr defTabSz="895816">
                <a:lnSpc>
                  <a:spcPct val="80000"/>
                </a:lnSpc>
                <a:spcBef>
                  <a:spcPts val="575"/>
                </a:spcBef>
                <a:spcAft>
                  <a:spcPts val="575"/>
                </a:spcAft>
                <a:defRPr/>
              </a:pPr>
              <a:r>
                <a:rPr lang="en-US" sz="3918" b="1" dirty="0">
                  <a:gradFill>
                    <a:gsLst>
                      <a:gs pos="0">
                        <a:srgbClr val="FFFFFF"/>
                      </a:gs>
                      <a:gs pos="100000">
                        <a:srgbClr val="FFFFFF"/>
                      </a:gs>
                    </a:gsLst>
                    <a:lin ang="5400000" scaled="0"/>
                  </a:gradFill>
                  <a:latin typeface="Segoe UI Light"/>
                </a:rPr>
                <a:t>Office 365 Network</a:t>
              </a:r>
            </a:p>
            <a:p>
              <a:pPr defTabSz="895816">
                <a:lnSpc>
                  <a:spcPct val="80000"/>
                </a:lnSpc>
                <a:spcBef>
                  <a:spcPts val="575"/>
                </a:spcBef>
                <a:spcAft>
                  <a:spcPts val="575"/>
                </a:spcAft>
                <a:defRPr/>
              </a:pPr>
              <a:r>
                <a:rPr lang="en-US" sz="1763" dirty="0">
                  <a:solidFill>
                    <a:srgbClr val="404040"/>
                  </a:solidFill>
                  <a:latin typeface="Segoe UI"/>
                  <a:hlinkClick r:id="rId3"/>
                </a:rPr>
                <a:t>https://www.yammer.com/itpronetwork</a:t>
              </a:r>
              <a:r>
                <a:rPr lang="en-US" sz="1763"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22" tIns="43910" rIns="87822" bIns="43910" numCol="1" anchor="t" anchorCtr="0" compatLnSpc="1">
              <a:prstTxWarp prst="textNoShape">
                <a:avLst/>
              </a:prstTxWarp>
            </a:bodyPr>
            <a:lstStyle/>
            <a:p>
              <a:pPr defTabSz="913766">
                <a:defRPr/>
              </a:pPr>
              <a:endParaRPr lang="en-US" sz="1729" kern="0" dirty="0">
                <a:solidFill>
                  <a:srgbClr val="505050"/>
                </a:solidFill>
                <a:latin typeface="Segoe UI"/>
              </a:endParaRPr>
            </a:p>
          </p:txBody>
        </p:sp>
      </p:grpSp>
      <p:grpSp>
        <p:nvGrpSpPr>
          <p:cNvPr id="22" name="Group 21"/>
          <p:cNvGrpSpPr/>
          <p:nvPr/>
        </p:nvGrpSpPr>
        <p:grpSpPr>
          <a:xfrm>
            <a:off x="8042425" y="1195671"/>
            <a:ext cx="3707106" cy="3548704"/>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43" name="Rectangle 103"/>
              <p:cNvSpPr/>
              <p:nvPr/>
            </p:nvSpPr>
            <p:spPr>
              <a:xfrm>
                <a:off x="8232083" y="2234890"/>
                <a:ext cx="3633944" cy="363592"/>
              </a:xfrm>
              <a:prstGeom prst="rect">
                <a:avLst/>
              </a:prstGeom>
            </p:spPr>
            <p:txBody>
              <a:bodyPr wrap="square" lIns="0" rIns="0" bIns="87822" anchor="b" anchorCtr="0">
                <a:spAutoFit/>
              </a:bodyPr>
              <a:lstStyle/>
              <a:p>
                <a:pPr algn="ctr" defTabSz="895816">
                  <a:lnSpc>
                    <a:spcPct val="80000"/>
                  </a:lnSpc>
                  <a:spcBef>
                    <a:spcPts val="575"/>
                  </a:spcBef>
                  <a:spcAft>
                    <a:spcPts val="575"/>
                  </a:spcAft>
                  <a:defRPr/>
                </a:pPr>
                <a:r>
                  <a:rPr lang="en-US" sz="1763" dirty="0">
                    <a:solidFill>
                      <a:srgbClr val="404040"/>
                    </a:solidFill>
                    <a:latin typeface="Segoe UI"/>
                    <a:hlinkClick r:id="rId4"/>
                  </a:rPr>
                  <a:t>@</a:t>
                </a:r>
                <a:r>
                  <a:rPr lang="en-US" sz="1763" dirty="0" err="1">
                    <a:solidFill>
                      <a:srgbClr val="404040"/>
                    </a:solidFill>
                    <a:latin typeface="Segoe UI"/>
                    <a:hlinkClick r:id="rId4"/>
                  </a:rPr>
                  <a:t>OfficeDev</a:t>
                </a:r>
                <a:r>
                  <a:rPr lang="en-US" sz="1763" dirty="0">
                    <a:solidFill>
                      <a:srgbClr val="404040"/>
                    </a:solidFill>
                    <a:latin typeface="Segoe UI"/>
                  </a:rPr>
                  <a:t> </a:t>
                </a:r>
              </a:p>
            </p:txBody>
          </p:sp>
          <p:sp>
            <p:nvSpPr>
              <p:cNvPr id="344" name="Rectangle 104"/>
              <p:cNvSpPr/>
              <p:nvPr/>
            </p:nvSpPr>
            <p:spPr>
              <a:xfrm>
                <a:off x="8247644" y="1490659"/>
                <a:ext cx="3644837" cy="863080"/>
              </a:xfrm>
              <a:prstGeom prst="rect">
                <a:avLst/>
              </a:prstGeom>
            </p:spPr>
            <p:txBody>
              <a:bodyPr wrap="square" lIns="175644" tIns="140515" rIns="175644" bIns="87822">
                <a:spAutoFit/>
              </a:bodyPr>
              <a:lstStyle/>
              <a:p>
                <a:pPr algn="ctr" defTabSz="895816">
                  <a:spcBef>
                    <a:spcPts val="575"/>
                  </a:spcBef>
                  <a:spcAft>
                    <a:spcPts val="575"/>
                  </a:spcAft>
                  <a:defRPr/>
                </a:pPr>
                <a:r>
                  <a:rPr lang="en-US" sz="3918"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7667" y="3094467"/>
            <a:ext cx="1798925" cy="1649909"/>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grpSp>
      </p:grpSp>
      <p:grpSp>
        <p:nvGrpSpPr>
          <p:cNvPr id="558" name="Group 557"/>
          <p:cNvGrpSpPr/>
          <p:nvPr/>
        </p:nvGrpSpPr>
        <p:grpSpPr>
          <a:xfrm>
            <a:off x="4334998" y="4819956"/>
            <a:ext cx="1741625" cy="1573030"/>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559" y="1189426"/>
            <a:ext cx="2031147" cy="1826491"/>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01" name="Rectangle 461"/>
              <p:cNvSpPr>
                <a:spLocks noChangeArrowheads="1"/>
              </p:cNvSpPr>
              <p:nvPr/>
            </p:nvSpPr>
            <p:spPr bwMode="auto">
              <a:xfrm>
                <a:off x="6865938" y="1868488"/>
                <a:ext cx="20908"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S</a:t>
                </a:r>
                <a:endParaRPr lang="en-US" altLang="en-US" sz="1729">
                  <a:solidFill>
                    <a:srgbClr val="404040"/>
                  </a:solidFill>
                </a:endParaRPr>
              </a:p>
            </p:txBody>
          </p:sp>
          <p:sp>
            <p:nvSpPr>
              <p:cNvPr id="502" name="Rectangle 462"/>
              <p:cNvSpPr>
                <a:spLocks noChangeArrowheads="1"/>
              </p:cNvSpPr>
              <p:nvPr/>
            </p:nvSpPr>
            <p:spPr bwMode="auto">
              <a:xfrm>
                <a:off x="6888163" y="1868488"/>
                <a:ext cx="8363"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t</a:t>
                </a:r>
                <a:endParaRPr lang="en-US" altLang="en-US" sz="1729">
                  <a:solidFill>
                    <a:srgbClr val="404040"/>
                  </a:solidFill>
                </a:endParaRPr>
              </a:p>
            </p:txBody>
          </p:sp>
          <p:sp>
            <p:nvSpPr>
              <p:cNvPr id="503" name="Rectangle 463"/>
              <p:cNvSpPr>
                <a:spLocks noChangeArrowheads="1"/>
              </p:cNvSpPr>
              <p:nvPr/>
            </p:nvSpPr>
            <p:spPr bwMode="auto">
              <a:xfrm>
                <a:off x="6902451" y="1868488"/>
                <a:ext cx="18120"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a</a:t>
                </a:r>
                <a:endParaRPr lang="en-US" altLang="en-US" sz="1729">
                  <a:solidFill>
                    <a:srgbClr val="404040"/>
                  </a:solidFill>
                </a:endParaRPr>
              </a:p>
            </p:txBody>
          </p:sp>
          <p:sp>
            <p:nvSpPr>
              <p:cNvPr id="504" name="Rectangle 464"/>
              <p:cNvSpPr>
                <a:spLocks noChangeArrowheads="1"/>
              </p:cNvSpPr>
              <p:nvPr/>
            </p:nvSpPr>
            <p:spPr bwMode="auto">
              <a:xfrm>
                <a:off x="6923088" y="1868488"/>
                <a:ext cx="11151"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r</a:t>
                </a:r>
                <a:endParaRPr lang="en-US" altLang="en-US" sz="1729">
                  <a:solidFill>
                    <a:srgbClr val="404040"/>
                  </a:solidFill>
                </a:endParaRPr>
              </a:p>
            </p:txBody>
          </p:sp>
          <p:sp>
            <p:nvSpPr>
              <p:cNvPr id="505" name="Rectangle 465"/>
              <p:cNvSpPr>
                <a:spLocks noChangeArrowheads="1"/>
              </p:cNvSpPr>
              <p:nvPr/>
            </p:nvSpPr>
            <p:spPr bwMode="auto">
              <a:xfrm>
                <a:off x="6940551" y="1868488"/>
                <a:ext cx="8363"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t</a:t>
                </a:r>
                <a:endParaRPr lang="en-US" altLang="en-US" sz="1729">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39" name="Rectangle 499"/>
              <p:cNvSpPr>
                <a:spLocks noChangeArrowheads="1"/>
              </p:cNvSpPr>
              <p:nvPr/>
            </p:nvSpPr>
            <p:spPr bwMode="auto">
              <a:xfrm>
                <a:off x="6865938" y="1868488"/>
                <a:ext cx="20908"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S</a:t>
                </a:r>
                <a:endParaRPr lang="en-US" altLang="en-US" sz="1729">
                  <a:solidFill>
                    <a:srgbClr val="404040"/>
                  </a:solidFill>
                </a:endParaRPr>
              </a:p>
            </p:txBody>
          </p:sp>
          <p:sp>
            <p:nvSpPr>
              <p:cNvPr id="540" name="Rectangle 500"/>
              <p:cNvSpPr>
                <a:spLocks noChangeArrowheads="1"/>
              </p:cNvSpPr>
              <p:nvPr/>
            </p:nvSpPr>
            <p:spPr bwMode="auto">
              <a:xfrm>
                <a:off x="6888163" y="1868488"/>
                <a:ext cx="8363"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t</a:t>
                </a:r>
                <a:endParaRPr lang="en-US" altLang="en-US" sz="1729">
                  <a:solidFill>
                    <a:srgbClr val="404040"/>
                  </a:solidFill>
                </a:endParaRPr>
              </a:p>
            </p:txBody>
          </p:sp>
          <p:sp>
            <p:nvSpPr>
              <p:cNvPr id="541" name="Rectangle 501"/>
              <p:cNvSpPr>
                <a:spLocks noChangeArrowheads="1"/>
              </p:cNvSpPr>
              <p:nvPr/>
            </p:nvSpPr>
            <p:spPr bwMode="auto">
              <a:xfrm>
                <a:off x="6902451" y="1868488"/>
                <a:ext cx="18120"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a</a:t>
                </a:r>
                <a:endParaRPr lang="en-US" altLang="en-US" sz="1729">
                  <a:solidFill>
                    <a:srgbClr val="404040"/>
                  </a:solidFill>
                </a:endParaRPr>
              </a:p>
            </p:txBody>
          </p:sp>
          <p:sp>
            <p:nvSpPr>
              <p:cNvPr id="542" name="Rectangle 502"/>
              <p:cNvSpPr>
                <a:spLocks noChangeArrowheads="1"/>
              </p:cNvSpPr>
              <p:nvPr/>
            </p:nvSpPr>
            <p:spPr bwMode="auto">
              <a:xfrm>
                <a:off x="6923088" y="1868488"/>
                <a:ext cx="11151"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r</a:t>
                </a:r>
                <a:endParaRPr lang="en-US" altLang="en-US" sz="1729">
                  <a:solidFill>
                    <a:srgbClr val="404040"/>
                  </a:solidFill>
                </a:endParaRPr>
              </a:p>
            </p:txBody>
          </p:sp>
          <p:sp>
            <p:nvSpPr>
              <p:cNvPr id="543" name="Rectangle 503"/>
              <p:cNvSpPr>
                <a:spLocks noChangeArrowheads="1"/>
              </p:cNvSpPr>
              <p:nvPr/>
            </p:nvSpPr>
            <p:spPr bwMode="auto">
              <a:xfrm>
                <a:off x="6940551" y="1868488"/>
                <a:ext cx="8363" cy="38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3766">
                  <a:defRPr/>
                </a:pPr>
                <a:r>
                  <a:rPr lang="en-US" altLang="en-US" sz="288">
                    <a:solidFill>
                      <a:srgbClr val="FFFFFF"/>
                    </a:solidFill>
                    <a:latin typeface="Segoe Light" charset="0"/>
                  </a:rPr>
                  <a:t>t</a:t>
                </a:r>
                <a:endParaRPr lang="en-US" altLang="en-US" sz="1729">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grpSp>
      <p:grpSp>
        <p:nvGrpSpPr>
          <p:cNvPr id="21" name="Group 20"/>
          <p:cNvGrpSpPr/>
          <p:nvPr/>
        </p:nvGrpSpPr>
        <p:grpSpPr>
          <a:xfrm>
            <a:off x="440076" y="3094469"/>
            <a:ext cx="3815657" cy="3289131"/>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22" tIns="43910" rIns="87822" bIns="43910" numCol="1" anchor="t" anchorCtr="0" compatLnSpc="1">
                  <a:prstTxWarp prst="textNoShape">
                    <a:avLst/>
                  </a:prstTxWarp>
                </a:bodyPr>
                <a:lstStyle/>
                <a:p>
                  <a:pPr defTabSz="895816">
                    <a:defRPr/>
                  </a:pPr>
                  <a:endParaRPr lang="en-US" sz="1729">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22" tIns="43910" rIns="87822" bIns="43910" numCol="1" anchor="ctr" anchorCtr="0" compatLnSpc="1">
              <a:prstTxWarp prst="textNoShape">
                <a:avLst/>
              </a:prstTxWarp>
            </a:bodyPr>
            <a:lstStyle/>
            <a:p>
              <a:pPr algn="ctr" defTabSz="895816">
                <a:defRPr/>
              </a:pPr>
              <a:r>
                <a:rPr lang="en-US" sz="3918" b="1" dirty="0">
                  <a:gradFill>
                    <a:gsLst>
                      <a:gs pos="0">
                        <a:srgbClr val="FFFFFF"/>
                      </a:gs>
                      <a:gs pos="100000">
                        <a:srgbClr val="FFFFFF"/>
                      </a:gs>
                    </a:gsLst>
                    <a:lin ang="5400000" scaled="0"/>
                  </a:gradFill>
                  <a:latin typeface="Segoe UI Light"/>
                </a:rPr>
                <a:t>Podcasts</a:t>
              </a:r>
              <a:r>
                <a:rPr lang="en-US" sz="1729" dirty="0">
                  <a:solidFill>
                    <a:srgbClr val="404040"/>
                  </a:solidFill>
                  <a:latin typeface="Segoe UI"/>
                </a:rPr>
                <a:t/>
              </a:r>
              <a:br>
                <a:rPr lang="en-US" sz="1729" dirty="0">
                  <a:solidFill>
                    <a:srgbClr val="404040"/>
                  </a:solidFill>
                  <a:latin typeface="Segoe UI"/>
                </a:rPr>
              </a:br>
              <a:r>
                <a:rPr lang="en-US" sz="1763" spc="-49" dirty="0">
                  <a:solidFill>
                    <a:srgbClr val="404040"/>
                  </a:solidFill>
                  <a:latin typeface="Segoe UI"/>
                  <a:hlinkClick r:id="rId7"/>
                </a:rPr>
                <a:t>http://</a:t>
              </a:r>
              <a:r>
                <a:rPr lang="en-US" sz="1763" dirty="0">
                  <a:solidFill>
                    <a:srgbClr val="404040"/>
                  </a:solidFill>
                  <a:latin typeface="Segoe UI"/>
                  <a:hlinkClick r:id="rId7"/>
                </a:rPr>
                <a:t>dev.office.com/podcasts</a:t>
              </a:r>
              <a:r>
                <a:rPr lang="en-US" sz="1763" spc="-49" dirty="0">
                  <a:solidFill>
                    <a:srgbClr val="404040"/>
                  </a:solidFill>
                  <a:latin typeface="Segoe UI"/>
                </a:rPr>
                <a:t> </a:t>
              </a:r>
            </a:p>
            <a:p>
              <a:pPr algn="ctr" defTabSz="895816">
                <a:defRPr/>
              </a:pPr>
              <a:endParaRPr lang="en-US" sz="1729" dirty="0">
                <a:solidFill>
                  <a:srgbClr val="404040"/>
                </a:solidFill>
                <a:latin typeface="Segoe UI"/>
              </a:endParaRPr>
            </a:p>
          </p:txBody>
        </p:sp>
      </p:grpSp>
      <p:grpSp>
        <p:nvGrpSpPr>
          <p:cNvPr id="15" name="Group 14"/>
          <p:cNvGrpSpPr/>
          <p:nvPr/>
        </p:nvGrpSpPr>
        <p:grpSpPr>
          <a:xfrm>
            <a:off x="9930946" y="4819519"/>
            <a:ext cx="1807513" cy="156603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22" tIns="43910" rIns="87822" bIns="43910" numCol="1" anchor="t" anchorCtr="0" compatLnSpc="1">
              <a:prstTxWarp prst="textNoShape">
                <a:avLst/>
              </a:prstTxWarp>
            </a:bodyPr>
            <a:lstStyle/>
            <a:p>
              <a:pPr defTabSz="895816">
                <a:defRPr/>
              </a:pPr>
              <a:r>
                <a:rPr lang="en-US" sz="1763" b="1" dirty="0" err="1">
                  <a:gradFill>
                    <a:gsLst>
                      <a:gs pos="0">
                        <a:srgbClr val="FFFFFF"/>
                      </a:gs>
                      <a:gs pos="100000">
                        <a:srgbClr val="FFFFFF"/>
                      </a:gs>
                    </a:gsLst>
                    <a:lin ang="5400000" scaled="0"/>
                  </a:gradFill>
                  <a:latin typeface="Segoe UI Light"/>
                </a:rPr>
                <a:t>UserVoice</a:t>
              </a:r>
              <a:endParaRPr lang="en-US" sz="1763" b="1" dirty="0">
                <a:gradFill>
                  <a:gsLst>
                    <a:gs pos="0">
                      <a:srgbClr val="FFFFFF"/>
                    </a:gs>
                    <a:gs pos="100000">
                      <a:srgbClr val="FFFFFF"/>
                    </a:gs>
                  </a:gsLst>
                  <a:lin ang="5400000" scaled="0"/>
                </a:gradFill>
                <a:latin typeface="Segoe UI Light"/>
              </a:endParaRPr>
            </a:p>
            <a:p>
              <a:pPr defTabSz="895816">
                <a:defRPr/>
              </a:pPr>
              <a:endParaRPr lang="en-US" sz="1763" b="1" dirty="0">
                <a:gradFill>
                  <a:gsLst>
                    <a:gs pos="0">
                      <a:srgbClr val="FFFFFF"/>
                    </a:gs>
                    <a:gs pos="100000">
                      <a:srgbClr val="FFFFFF"/>
                    </a:gs>
                  </a:gsLst>
                  <a:lin ang="5400000" scaled="0"/>
                </a:gradFill>
                <a:latin typeface="Segoe UI Light"/>
              </a:endParaRPr>
            </a:p>
            <a:p>
              <a:pPr defTabSz="895816">
                <a:defRPr/>
              </a:pPr>
              <a:endParaRPr lang="en-US" sz="1763" b="1" dirty="0">
                <a:gradFill>
                  <a:gsLst>
                    <a:gs pos="0">
                      <a:srgbClr val="FFFFFF"/>
                    </a:gs>
                    <a:gs pos="100000">
                      <a:srgbClr val="FFFFFF"/>
                    </a:gs>
                  </a:gsLst>
                  <a:lin ang="5400000" scaled="0"/>
                </a:gradFill>
                <a:latin typeface="Segoe UI Light"/>
              </a:endParaRPr>
            </a:p>
            <a:p>
              <a:pPr defTabSz="895816">
                <a:defRPr/>
              </a:pPr>
              <a:endParaRPr lang="en-US" sz="1763" b="1" dirty="0">
                <a:gradFill>
                  <a:gsLst>
                    <a:gs pos="0">
                      <a:srgbClr val="FFFFFF"/>
                    </a:gs>
                    <a:gs pos="100000">
                      <a:srgbClr val="FFFFFF"/>
                    </a:gs>
                  </a:gsLst>
                  <a:lin ang="5400000" scaled="0"/>
                </a:gradFill>
                <a:latin typeface="Segoe UI Light"/>
              </a:endParaRPr>
            </a:p>
            <a:p>
              <a:pPr defTabSz="895816">
                <a:defRPr/>
              </a:pPr>
              <a:r>
                <a:rPr lang="en-US" sz="1175" dirty="0">
                  <a:solidFill>
                    <a:srgbClr val="404040"/>
                  </a:solidFill>
                  <a:latin typeface="Segoe UI"/>
                  <a:hlinkClick r:id="rId8"/>
                </a:rPr>
                <a:t>http://officespdev.uservoice.com/</a:t>
              </a:r>
              <a:r>
                <a:rPr lang="en-US" sz="1175" dirty="0">
                  <a:solidFill>
                    <a:srgbClr val="404040"/>
                  </a:solidFill>
                  <a:latin typeface="Segoe UI"/>
                </a:rPr>
                <a:t> </a:t>
              </a:r>
            </a:p>
            <a:p>
              <a:pPr defTabSz="895816">
                <a:defRPr/>
              </a:pPr>
              <a:endParaRPr lang="en-US" sz="1763"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34" tIns="40318" rIns="80634" bIns="40318" numCol="1" anchor="t" anchorCtr="0" compatLnSpc="1">
              <a:prstTxWarp prst="textNoShape">
                <a:avLst/>
              </a:prstTxWarp>
            </a:bodyPr>
            <a:lstStyle/>
            <a:p>
              <a:pPr defTabSz="913766">
                <a:defRPr/>
              </a:pPr>
              <a:endParaRPr lang="en-US" sz="1567">
                <a:solidFill>
                  <a:srgbClr val="000000"/>
                </a:solidFill>
                <a:latin typeface="Segoe UI"/>
              </a:endParaRPr>
            </a:p>
          </p:txBody>
        </p:sp>
      </p:grpSp>
      <p:grpSp>
        <p:nvGrpSpPr>
          <p:cNvPr id="18" name="Group 17"/>
          <p:cNvGrpSpPr/>
          <p:nvPr/>
        </p:nvGrpSpPr>
        <p:grpSpPr>
          <a:xfrm>
            <a:off x="2351629" y="3093883"/>
            <a:ext cx="1904104" cy="1648094"/>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22" tIns="43910" rIns="87822" bIns="43910" numCol="1" anchor="t" anchorCtr="0" compatLnSpc="1">
              <a:prstTxWarp prst="textNoShape">
                <a:avLst/>
              </a:prstTxWarp>
            </a:bodyPr>
            <a:lstStyle/>
            <a:p>
              <a:pPr defTabSz="895816">
                <a:lnSpc>
                  <a:spcPct val="95000"/>
                </a:lnSpc>
                <a:defRPr/>
              </a:pPr>
              <a:r>
                <a:rPr lang="en-US" sz="1729" dirty="0">
                  <a:gradFill>
                    <a:gsLst>
                      <a:gs pos="0">
                        <a:srgbClr val="505050"/>
                      </a:gs>
                      <a:gs pos="100000">
                        <a:srgbClr val="505050"/>
                      </a:gs>
                    </a:gsLst>
                    <a:lin ang="5400000" scaled="0"/>
                  </a:gradFill>
                  <a:latin typeface="Segoe UI"/>
                </a:rPr>
                <a:t>Stack overflow</a:t>
              </a:r>
            </a:p>
            <a:p>
              <a:pPr defTabSz="895816">
                <a:lnSpc>
                  <a:spcPct val="95000"/>
                </a:lnSpc>
                <a:defRPr/>
              </a:pPr>
              <a:endParaRPr lang="en-US" sz="1729" dirty="0">
                <a:gradFill>
                  <a:gsLst>
                    <a:gs pos="0">
                      <a:srgbClr val="505050"/>
                    </a:gs>
                    <a:gs pos="100000">
                      <a:srgbClr val="505050"/>
                    </a:gs>
                  </a:gsLst>
                  <a:lin ang="5400000" scaled="0"/>
                </a:gradFill>
                <a:latin typeface="Segoe UI"/>
              </a:endParaRPr>
            </a:p>
            <a:p>
              <a:pPr defTabSz="895816">
                <a:lnSpc>
                  <a:spcPct val="95000"/>
                </a:lnSpc>
                <a:defRPr/>
              </a:pPr>
              <a:endParaRPr lang="en-US" sz="1729" dirty="0">
                <a:gradFill>
                  <a:gsLst>
                    <a:gs pos="0">
                      <a:srgbClr val="505050"/>
                    </a:gs>
                    <a:gs pos="100000">
                      <a:srgbClr val="505050"/>
                    </a:gs>
                  </a:gsLst>
                  <a:lin ang="5400000" scaled="0"/>
                </a:gradFill>
                <a:latin typeface="Segoe UI"/>
              </a:endParaRPr>
            </a:p>
            <a:p>
              <a:pPr defTabSz="895816">
                <a:lnSpc>
                  <a:spcPct val="95000"/>
                </a:lnSpc>
                <a:defRPr/>
              </a:pPr>
              <a:endParaRPr lang="en-US" sz="1729" dirty="0">
                <a:gradFill>
                  <a:gsLst>
                    <a:gs pos="0">
                      <a:srgbClr val="505050"/>
                    </a:gs>
                    <a:gs pos="100000">
                      <a:srgbClr val="505050"/>
                    </a:gs>
                  </a:gsLst>
                  <a:lin ang="5400000" scaled="0"/>
                </a:gradFill>
                <a:latin typeface="Segoe UI"/>
              </a:endParaRPr>
            </a:p>
            <a:p>
              <a:pPr defTabSz="895816">
                <a:lnSpc>
                  <a:spcPct val="95000"/>
                </a:lnSpc>
                <a:defRPr/>
              </a:pPr>
              <a:endParaRPr lang="en-US" sz="1729" dirty="0">
                <a:gradFill>
                  <a:gsLst>
                    <a:gs pos="0">
                      <a:srgbClr val="505050"/>
                    </a:gs>
                    <a:gs pos="100000">
                      <a:srgbClr val="505050"/>
                    </a:gs>
                  </a:gsLst>
                  <a:lin ang="5400000" scaled="0"/>
                </a:gradFill>
                <a:latin typeface="Segoe UI"/>
              </a:endParaRPr>
            </a:p>
            <a:p>
              <a:pPr defTabSz="895816">
                <a:lnSpc>
                  <a:spcPct val="95000"/>
                </a:lnSpc>
                <a:defRPr/>
              </a:pPr>
              <a:r>
                <a:rPr lang="en-US" sz="1729" dirty="0">
                  <a:gradFill>
                    <a:gsLst>
                      <a:gs pos="0">
                        <a:srgbClr val="505050"/>
                      </a:gs>
                      <a:gs pos="100000">
                        <a:srgbClr val="505050"/>
                      </a:gs>
                    </a:gsLst>
                    <a:lin ang="5400000" scaled="0"/>
                  </a:gradFill>
                  <a:latin typeface="Segoe UI"/>
                </a:rPr>
                <a:t>[</a:t>
              </a:r>
              <a:r>
                <a:rPr lang="en-US" sz="1729" dirty="0" err="1">
                  <a:gradFill>
                    <a:gsLst>
                      <a:gs pos="0">
                        <a:srgbClr val="505050"/>
                      </a:gs>
                      <a:gs pos="100000">
                        <a:srgbClr val="505050"/>
                      </a:gs>
                    </a:gsLst>
                    <a:lin ang="5400000" scaled="0"/>
                  </a:gradFill>
                  <a:latin typeface="Segoe UI"/>
                </a:rPr>
                <a:t>ms</a:t>
              </a:r>
              <a:r>
                <a:rPr lang="en-US" sz="1729"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18" rIns="80634" bIns="40318" numCol="1" anchor="t" anchorCtr="0" compatLnSpc="1">
              <a:prstTxWarp prst="textNoShape">
                <a:avLst/>
              </a:prstTxWarp>
            </a:bodyPr>
            <a:lstStyle/>
            <a:p>
              <a:pPr algn="ctr" defTabSz="895812">
                <a:defRPr/>
              </a:pPr>
              <a:endParaRPr lang="en-US" sz="1567">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8487" y="3099088"/>
            <a:ext cx="3628496" cy="1645288"/>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4580" tIns="43910" rIns="87822" bIns="43910" numCol="1" anchor="ctr" anchorCtr="0" compatLnSpc="1">
              <a:prstTxWarp prst="textNoShape">
                <a:avLst/>
              </a:prstTxWarp>
            </a:bodyPr>
            <a:lstStyle/>
            <a:p>
              <a:pPr defTabSz="895816">
                <a:lnSpc>
                  <a:spcPct val="90000"/>
                </a:lnSpc>
                <a:spcBef>
                  <a:spcPts val="575"/>
                </a:spcBef>
                <a:spcAft>
                  <a:spcPts val="575"/>
                </a:spcAft>
                <a:defRPr/>
              </a:pPr>
              <a:r>
                <a:rPr lang="en-US" sz="3918" b="1" dirty="0">
                  <a:gradFill>
                    <a:gsLst>
                      <a:gs pos="0">
                        <a:srgbClr val="FFFFFF"/>
                      </a:gs>
                      <a:gs pos="100000">
                        <a:srgbClr val="FFFFFF"/>
                      </a:gs>
                    </a:gsLst>
                    <a:lin ang="5400000" scaled="0"/>
                  </a:gradFill>
                  <a:latin typeface="Segoe UI Light"/>
                </a:rPr>
                <a:t>Channel 9 </a:t>
              </a:r>
              <a:br>
                <a:rPr lang="en-US" sz="3918" b="1" dirty="0">
                  <a:gradFill>
                    <a:gsLst>
                      <a:gs pos="0">
                        <a:srgbClr val="FFFFFF"/>
                      </a:gs>
                      <a:gs pos="100000">
                        <a:srgbClr val="FFFFFF"/>
                      </a:gs>
                    </a:gsLst>
                    <a:lin ang="5400000" scaled="0"/>
                  </a:gradFill>
                  <a:latin typeface="Segoe UI Light"/>
                </a:rPr>
              </a:br>
              <a:r>
                <a:rPr lang="en-US" sz="3918" b="1" dirty="0">
                  <a:gradFill>
                    <a:gsLst>
                      <a:gs pos="0">
                        <a:srgbClr val="FFFFFF"/>
                      </a:gs>
                      <a:gs pos="100000">
                        <a:srgbClr val="FFFFFF"/>
                      </a:gs>
                    </a:gsLst>
                    <a:lin ang="5400000" scaled="0"/>
                  </a:gradFill>
                  <a:latin typeface="Segoe UI Light"/>
                </a:rPr>
                <a:t>Dev Show</a:t>
              </a:r>
            </a:p>
            <a:p>
              <a:pPr defTabSz="895816">
                <a:lnSpc>
                  <a:spcPct val="90000"/>
                </a:lnSpc>
                <a:spcBef>
                  <a:spcPts val="575"/>
                </a:spcBef>
                <a:spcAft>
                  <a:spcPts val="575"/>
                </a:spcAft>
                <a:defRPr/>
              </a:pPr>
              <a:r>
                <a:rPr lang="en-US" sz="1371" dirty="0">
                  <a:solidFill>
                    <a:srgbClr val="FFFFFF"/>
                  </a:solidFill>
                  <a:latin typeface="Segoe UI"/>
                  <a:hlinkClick r:id="rId9"/>
                </a:rPr>
                <a:t>http://aka.ms/O365DevShow</a:t>
              </a:r>
              <a:r>
                <a:rPr lang="en-US" sz="1371"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77" y="4819519"/>
            <a:ext cx="3705616" cy="156603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22" tIns="43910" rIns="87822" bIns="43910" numCol="1" anchor="t" anchorCtr="0" compatLnSpc="1">
              <a:prstTxWarp prst="textNoShape">
                <a:avLst/>
              </a:prstTxWarp>
            </a:bodyPr>
            <a:lstStyle/>
            <a:p>
              <a:pPr defTabSz="895816">
                <a:defRPr/>
              </a:pPr>
              <a:r>
                <a:rPr lang="en-US" sz="3134" b="1" dirty="0">
                  <a:gradFill>
                    <a:gsLst>
                      <a:gs pos="0">
                        <a:srgbClr val="505050"/>
                      </a:gs>
                      <a:gs pos="100000">
                        <a:srgbClr val="505050"/>
                      </a:gs>
                    </a:gsLst>
                    <a:lin ang="5400000" scaled="0"/>
                  </a:gradFill>
                  <a:latin typeface="Segoe UI Light"/>
                </a:rPr>
                <a:t>Snack Demos</a:t>
              </a:r>
            </a:p>
            <a:p>
              <a:pPr defTabSz="895816">
                <a:defRPr/>
              </a:pPr>
              <a:endParaRPr lang="en-US" sz="3134" b="1" dirty="0">
                <a:gradFill>
                  <a:gsLst>
                    <a:gs pos="0">
                      <a:srgbClr val="505050"/>
                    </a:gs>
                    <a:gs pos="100000">
                      <a:srgbClr val="505050"/>
                    </a:gs>
                  </a:gsLst>
                  <a:lin ang="5400000" scaled="0"/>
                </a:gradFill>
                <a:latin typeface="Segoe UI Light"/>
              </a:endParaRPr>
            </a:p>
            <a:p>
              <a:pPr defTabSz="895816">
                <a:defRPr/>
              </a:pPr>
              <a:endParaRPr lang="en-US" sz="1567" u="sng" dirty="0">
                <a:gradFill>
                  <a:gsLst>
                    <a:gs pos="0">
                      <a:srgbClr val="505050"/>
                    </a:gs>
                    <a:gs pos="100000">
                      <a:srgbClr val="505050"/>
                    </a:gs>
                  </a:gsLst>
                  <a:lin ang="5400000" scaled="0"/>
                </a:gradFill>
                <a:latin typeface="Segoe UI"/>
              </a:endParaRPr>
            </a:p>
            <a:p>
              <a:pPr defTabSz="895816">
                <a:defRPr/>
              </a:pPr>
              <a:r>
                <a:rPr lang="en-US" sz="1567"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19021" y="-3072"/>
            <a:ext cx="12228468" cy="1195725"/>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22" tIns="87822" rIns="32938" bIns="32938" numCol="1" spcCol="0" rtlCol="0" fromWordArt="0" anchor="b" anchorCtr="0" forceAA="0" compatLnSpc="1">
            <a:prstTxWarp prst="textNoShape">
              <a:avLst/>
            </a:prstTxWarp>
            <a:noAutofit/>
          </a:bodyPr>
          <a:lstStyle/>
          <a:p>
            <a:pPr algn="ctr" defTabSz="895494">
              <a:defRPr/>
            </a:pPr>
            <a:endParaRPr lang="en-US" sz="767"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19020" y="6385274"/>
            <a:ext cx="12228467" cy="54884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22" tIns="87822" rIns="32938" bIns="32938" numCol="1" spcCol="0" rtlCol="0" fromWordArt="0" anchor="b" anchorCtr="0" forceAA="0" compatLnSpc="1">
            <a:prstTxWarp prst="textNoShape">
              <a:avLst/>
            </a:prstTxWarp>
            <a:noAutofit/>
          </a:bodyPr>
          <a:lstStyle/>
          <a:p>
            <a:pPr algn="ctr" defTabSz="895494">
              <a:defRPr/>
            </a:pPr>
            <a:endParaRPr lang="en-US" sz="767"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5267" y="975012"/>
            <a:ext cx="474179" cy="573717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22" tIns="87822" rIns="32938" bIns="32938" numCol="1" spcCol="0" rtlCol="0" fromWordArt="0" anchor="b" anchorCtr="0" forceAA="0" compatLnSpc="1">
            <a:prstTxWarp prst="textNoShape">
              <a:avLst/>
            </a:prstTxWarp>
            <a:noAutofit/>
          </a:bodyPr>
          <a:lstStyle/>
          <a:p>
            <a:pPr algn="ctr" defTabSz="895494">
              <a:defRPr/>
            </a:pPr>
            <a:endParaRPr lang="en-US" sz="767"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19020" y="975012"/>
            <a:ext cx="474179" cy="5737171"/>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22" tIns="87822" rIns="32938" bIns="32938" numCol="1" spcCol="0" rtlCol="0" fromWordArt="0" anchor="b" anchorCtr="0" forceAA="0" compatLnSpc="1">
            <a:prstTxWarp prst="textNoShape">
              <a:avLst/>
            </a:prstTxWarp>
            <a:noAutofit/>
          </a:bodyPr>
          <a:lstStyle/>
          <a:p>
            <a:pPr algn="ctr" defTabSz="895494">
              <a:defRPr/>
            </a:pPr>
            <a:endParaRPr lang="en-US" sz="767"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12406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01079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defRPr/>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defRPr/>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defRPr/>
              </a:pPr>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defRPr/>
              </a:pPr>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defRPr/>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defRPr/>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defRPr/>
                </a:pPr>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defRPr/>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defRPr/>
              </a:pPr>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defRPr/>
              </a:pPr>
              <a:endParaRPr lang="en-US" sz="1799">
                <a:solidFill>
                  <a:srgbClr val="404040"/>
                </a:solidFill>
                <a:latin typeface="Segoe UI"/>
              </a:endParaRPr>
            </a:p>
          </p:txBody>
        </p:sp>
      </p:grpSp>
    </p:spTree>
    <p:extLst>
      <p:ext uri="{BB962C8B-B14F-4D97-AF65-F5344CB8AC3E}">
        <p14:creationId xmlns:p14="http://schemas.microsoft.com/office/powerpoint/2010/main" val="18576608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Cordova </a:t>
            </a:r>
            <a:r>
              <a:rPr lang="en-US" dirty="0" smtClean="0"/>
              <a:t>Overview</a:t>
            </a:r>
            <a:endParaRPr lang="en-US" dirty="0"/>
          </a:p>
        </p:txBody>
      </p:sp>
    </p:spTree>
    <p:extLst>
      <p:ext uri="{BB962C8B-B14F-4D97-AF65-F5344CB8AC3E}">
        <p14:creationId xmlns:p14="http://schemas.microsoft.com/office/powerpoint/2010/main" val="385264600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Hybrid App?</a:t>
            </a:r>
            <a:endParaRPr lang="en-US" dirty="0"/>
          </a:p>
        </p:txBody>
      </p:sp>
      <p:sp>
        <p:nvSpPr>
          <p:cNvPr id="3" name="Text Placeholder 2"/>
          <p:cNvSpPr>
            <a:spLocks noGrp="1"/>
          </p:cNvSpPr>
          <p:nvPr>
            <p:ph type="body" sz="quarter" idx="10"/>
          </p:nvPr>
        </p:nvSpPr>
        <p:spPr/>
        <p:txBody>
          <a:bodyPr/>
          <a:lstStyle/>
          <a:p>
            <a:r>
              <a:rPr lang="en-US" dirty="0" smtClean="0"/>
              <a:t>An app created with HTML5, CSS3 and JavaScript</a:t>
            </a:r>
          </a:p>
          <a:p>
            <a:r>
              <a:rPr lang="en-US" dirty="0" smtClean="0"/>
              <a:t>Available through an app store</a:t>
            </a:r>
          </a:p>
          <a:p>
            <a:pPr lvl="1"/>
            <a:r>
              <a:rPr lang="en-US" dirty="0" smtClean="0"/>
              <a:t>Different than a mobile web site</a:t>
            </a:r>
          </a:p>
          <a:p>
            <a:r>
              <a:rPr lang="en-US" dirty="0" smtClean="0"/>
              <a:t>Hybrid app runs in browser of mobile device</a:t>
            </a:r>
          </a:p>
          <a:p>
            <a:pPr lvl="1"/>
            <a:r>
              <a:rPr lang="en-US" dirty="0" err="1" smtClean="0"/>
              <a:t>Chromeless</a:t>
            </a:r>
            <a:r>
              <a:rPr lang="en-US" dirty="0" smtClean="0"/>
              <a:t> (no browser title bar, navigation buttons, etc.)</a:t>
            </a:r>
          </a:p>
          <a:p>
            <a:pPr lvl="1"/>
            <a:r>
              <a:rPr lang="en-US" dirty="0" smtClean="0"/>
              <a:t>HTML, CSS and JavaScript downloaded and run locally from device</a:t>
            </a:r>
          </a:p>
          <a:p>
            <a:pPr lvl="1"/>
            <a:r>
              <a:rPr lang="en-US" dirty="0" smtClean="0"/>
              <a:t>App launched in full screen mode</a:t>
            </a:r>
          </a:p>
          <a:p>
            <a:pPr lvl="1"/>
            <a:r>
              <a:rPr lang="en-US" dirty="0" smtClean="0"/>
              <a:t>User isn’t aware that app is using browser</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6</a:t>
            </a:fld>
            <a:endParaRPr lang="en-US" dirty="0"/>
          </a:p>
        </p:txBody>
      </p:sp>
    </p:spTree>
    <p:extLst>
      <p:ext uri="{BB962C8B-B14F-4D97-AF65-F5344CB8AC3E}">
        <p14:creationId xmlns:p14="http://schemas.microsoft.com/office/powerpoint/2010/main" val="120432134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Cordova?</a:t>
            </a:r>
            <a:endParaRPr lang="en-US" dirty="0"/>
          </a:p>
        </p:txBody>
      </p:sp>
      <p:sp>
        <p:nvSpPr>
          <p:cNvPr id="3" name="Text Placeholder 2"/>
          <p:cNvSpPr>
            <a:spLocks noGrp="1"/>
          </p:cNvSpPr>
          <p:nvPr>
            <p:ph type="body" sz="quarter" idx="10"/>
          </p:nvPr>
        </p:nvSpPr>
        <p:spPr/>
        <p:txBody>
          <a:bodyPr/>
          <a:lstStyle/>
          <a:p>
            <a:r>
              <a:rPr lang="en-US" sz="2800" dirty="0" smtClean="0"/>
              <a:t>A platform for developing hybrid apps with HTML, CSS and JavaScript</a:t>
            </a:r>
          </a:p>
          <a:p>
            <a:r>
              <a:rPr lang="en-US" sz="2800" dirty="0" smtClean="0"/>
              <a:t>An open source collection of JavaScript device APIs</a:t>
            </a:r>
          </a:p>
          <a:p>
            <a:r>
              <a:rPr lang="en-US" sz="2800" dirty="0" smtClean="0"/>
              <a:t>Something that abstracts away device specific APIs</a:t>
            </a:r>
          </a:p>
          <a:p>
            <a:r>
              <a:rPr lang="en-US" sz="2800" dirty="0" smtClean="0"/>
              <a:t>Toolsets built on top of Cordova</a:t>
            </a:r>
          </a:p>
          <a:p>
            <a:pPr lvl="1"/>
            <a:r>
              <a:rPr lang="en-US" dirty="0" err="1" smtClean="0"/>
              <a:t>PhoneGap</a:t>
            </a:r>
            <a:r>
              <a:rPr lang="en-US" dirty="0"/>
              <a:t> </a:t>
            </a:r>
            <a:r>
              <a:rPr lang="en-US" dirty="0" smtClean="0"/>
              <a:t>(Abode)</a:t>
            </a:r>
          </a:p>
          <a:p>
            <a:pPr lvl="1"/>
            <a:r>
              <a:rPr lang="en-US" dirty="0" err="1" smtClean="0"/>
              <a:t>AppBuilder</a:t>
            </a:r>
            <a:r>
              <a:rPr lang="en-US" dirty="0" smtClean="0"/>
              <a:t> (</a:t>
            </a:r>
            <a:r>
              <a:rPr lang="en-US" dirty="0" err="1" smtClean="0"/>
              <a:t>Telerik</a:t>
            </a:r>
            <a:r>
              <a:rPr lang="en-US" dirty="0" smtClean="0"/>
              <a:t>)</a:t>
            </a:r>
          </a:p>
          <a:p>
            <a:pPr lvl="1"/>
            <a:endParaRPr lang="en-US" sz="1600"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pic>
        <p:nvPicPr>
          <p:cNvPr id="5" name="Picture 4"/>
          <p:cNvPicPr>
            <a:picLocks noChangeAspect="1"/>
          </p:cNvPicPr>
          <p:nvPr/>
        </p:nvPicPr>
        <p:blipFill>
          <a:blip r:embed="rId2"/>
          <a:stretch>
            <a:fillRect/>
          </a:stretch>
        </p:blipFill>
        <p:spPr>
          <a:xfrm>
            <a:off x="4448722" y="3450646"/>
            <a:ext cx="7432214" cy="3265464"/>
          </a:xfrm>
          <a:prstGeom prst="rect">
            <a:avLst/>
          </a:prstGeom>
          <a:ln>
            <a:solidFill>
              <a:schemeClr val="bg1">
                <a:lumMod val="50000"/>
              </a:schemeClr>
            </a:solidFill>
          </a:ln>
        </p:spPr>
      </p:pic>
    </p:spTree>
    <p:extLst>
      <p:ext uri="{BB962C8B-B14F-4D97-AF65-F5344CB8AC3E}">
        <p14:creationId xmlns:p14="http://schemas.microsoft.com/office/powerpoint/2010/main" val="117519507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Cordova in Visual Studio</a:t>
            </a:r>
            <a:endParaRPr lang="en-US" dirty="0"/>
          </a:p>
        </p:txBody>
      </p:sp>
      <p:sp>
        <p:nvSpPr>
          <p:cNvPr id="3" name="Text Placeholder 2"/>
          <p:cNvSpPr>
            <a:spLocks noGrp="1"/>
          </p:cNvSpPr>
          <p:nvPr>
            <p:ph type="body" sz="quarter" idx="10"/>
          </p:nvPr>
        </p:nvSpPr>
        <p:spPr/>
        <p:txBody>
          <a:bodyPr/>
          <a:lstStyle/>
          <a:p>
            <a:r>
              <a:rPr lang="en-US" dirty="0" smtClean="0"/>
              <a:t>MS </a:t>
            </a:r>
            <a:r>
              <a:rPr lang="en-US" dirty="0"/>
              <a:t>Open Tech </a:t>
            </a:r>
            <a:r>
              <a:rPr lang="en-US" dirty="0" smtClean="0"/>
              <a:t>maintains </a:t>
            </a:r>
            <a:r>
              <a:rPr lang="en-US" dirty="0"/>
              <a:t>Windows devices support</a:t>
            </a:r>
          </a:p>
          <a:p>
            <a:pPr lvl="1"/>
            <a:r>
              <a:rPr lang="en-US" dirty="0" smtClean="0">
                <a:hlinkClick r:id="rId2"/>
              </a:rPr>
              <a:t>http</a:t>
            </a:r>
            <a:r>
              <a:rPr lang="en-US" dirty="0">
                <a:hlinkClick r:id="rId2"/>
              </a:rPr>
              <a:t>://</a:t>
            </a:r>
            <a:r>
              <a:rPr lang="en-US" dirty="0" smtClean="0">
                <a:hlinkClick r:id="rId2"/>
              </a:rPr>
              <a:t>msopentech.com/apache-cordova</a:t>
            </a:r>
            <a:r>
              <a:rPr lang="en-US" dirty="0" smtClean="0"/>
              <a:t> </a:t>
            </a:r>
            <a:endParaRPr lang="en-US" dirty="0"/>
          </a:p>
          <a:p>
            <a:pPr lvl="1"/>
            <a:r>
              <a:rPr lang="en-US" dirty="0" smtClean="0"/>
              <a:t>Provides developer environment support for CLI and Visual Studio</a:t>
            </a:r>
            <a:endParaRPr lang="en-US" dirty="0"/>
          </a:p>
          <a:p>
            <a:r>
              <a:rPr lang="en-US" dirty="0" smtClean="0"/>
              <a:t>Command </a:t>
            </a:r>
            <a:r>
              <a:rPr lang="en-US" dirty="0"/>
              <a:t>Line tools (CLI)</a:t>
            </a:r>
          </a:p>
          <a:p>
            <a:pPr lvl="1"/>
            <a:r>
              <a:rPr lang="en-US" dirty="0" smtClean="0"/>
              <a:t>most </a:t>
            </a:r>
            <a:r>
              <a:rPr lang="en-US" dirty="0"/>
              <a:t>popular amongst Web developers</a:t>
            </a:r>
          </a:p>
          <a:p>
            <a:pPr lvl="1"/>
            <a:r>
              <a:rPr lang="en-US" dirty="0" smtClean="0"/>
              <a:t>can </a:t>
            </a:r>
            <a:r>
              <a:rPr lang="en-US" dirty="0"/>
              <a:t>use </a:t>
            </a:r>
            <a:r>
              <a:rPr lang="en-US" dirty="0" err="1"/>
              <a:t>PhoneGap</a:t>
            </a:r>
            <a:r>
              <a:rPr lang="en-US" dirty="0"/>
              <a:t> Build service to build across platforms</a:t>
            </a:r>
          </a:p>
          <a:p>
            <a:r>
              <a:rPr lang="en-US" dirty="0" smtClean="0"/>
              <a:t>Visual </a:t>
            </a:r>
            <a:r>
              <a:rPr lang="en-US" dirty="0"/>
              <a:t>Studio integration (MDD)</a:t>
            </a:r>
          </a:p>
          <a:p>
            <a:pPr lvl="1"/>
            <a:r>
              <a:rPr lang="en-US" dirty="0" smtClean="0"/>
              <a:t>Full integration with Visual Studio including emulators, cross-debugging, etc.</a:t>
            </a:r>
          </a:p>
          <a:p>
            <a:pPr lvl="1"/>
            <a:r>
              <a:rPr lang="en-US" dirty="0" smtClean="0"/>
              <a:t>Builds </a:t>
            </a:r>
            <a:r>
              <a:rPr lang="en-US" dirty="0"/>
              <a:t>for iOS, Android, Windows Phone and Windows Store</a:t>
            </a:r>
          </a:p>
          <a:p>
            <a:pPr marL="0" indent="0">
              <a:buNone/>
            </a:pP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35056857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Up Your Developer Environment</a:t>
            </a:r>
            <a:endParaRPr lang="en-US" dirty="0"/>
          </a:p>
        </p:txBody>
      </p:sp>
      <p:sp>
        <p:nvSpPr>
          <p:cNvPr id="3" name="Text Placeholder 2"/>
          <p:cNvSpPr>
            <a:spLocks noGrp="1"/>
          </p:cNvSpPr>
          <p:nvPr>
            <p:ph type="body" sz="quarter" idx="10"/>
          </p:nvPr>
        </p:nvSpPr>
        <p:spPr/>
        <p:txBody>
          <a:bodyPr/>
          <a:lstStyle/>
          <a:p>
            <a:r>
              <a:rPr lang="en-US" dirty="0" smtClean="0"/>
              <a:t>Installation Documentation</a:t>
            </a:r>
          </a:p>
          <a:p>
            <a:pPr lvl="1"/>
            <a:r>
              <a:rPr lang="en-US" dirty="0" smtClean="0">
                <a:hlinkClick r:id="rId2"/>
              </a:rPr>
              <a:t>http://msdn.microsoft.com/en-us/library/dn757054.aspx</a:t>
            </a:r>
            <a:endParaRPr lang="en-US" dirty="0"/>
          </a:p>
          <a:p>
            <a:pPr lvl="1"/>
            <a:r>
              <a:rPr lang="en-US" sz="2400" spc="0" dirty="0" smtClean="0">
                <a:latin typeface="+mn-lt"/>
                <a:hlinkClick r:id="rId3"/>
              </a:rPr>
              <a:t>http</a:t>
            </a:r>
            <a:r>
              <a:rPr lang="en-US" sz="2400" spc="0" dirty="0">
                <a:latin typeface="+mn-lt"/>
                <a:hlinkClick r:id="rId3"/>
              </a:rPr>
              <a:t>://www.visualstudio.com/en-us/explore/cordova-vs.aspx</a:t>
            </a:r>
            <a:r>
              <a:rPr lang="en-US" sz="2400" spc="0" dirty="0">
                <a:latin typeface="+mn-lt"/>
              </a:rPr>
              <a:t> </a:t>
            </a:r>
          </a:p>
          <a:p>
            <a:r>
              <a:rPr lang="en-US" dirty="0" smtClean="0"/>
              <a:t>Setup Overview</a:t>
            </a:r>
          </a:p>
          <a:p>
            <a:pPr lvl="1"/>
            <a:r>
              <a:rPr lang="en-US" dirty="0" smtClean="0"/>
              <a:t>Windows 7, 8.1 or Windows Server 2012 R2</a:t>
            </a:r>
          </a:p>
          <a:p>
            <a:pPr lvl="1"/>
            <a:r>
              <a:rPr lang="en-US" dirty="0" smtClean="0"/>
              <a:t>Visual Studio 2013 with Update 4 with Windows Phone SDK</a:t>
            </a:r>
          </a:p>
          <a:p>
            <a:pPr lvl="1"/>
            <a:r>
              <a:rPr lang="en-US" dirty="0" smtClean="0"/>
              <a:t>Visual Studio Tools for Apache Cordova CTP 3.0</a:t>
            </a:r>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5" name="Picture 4"/>
          <p:cNvPicPr>
            <a:picLocks noChangeAspect="1"/>
          </p:cNvPicPr>
          <p:nvPr/>
        </p:nvPicPr>
        <p:blipFill>
          <a:blip r:embed="rId4"/>
          <a:stretch>
            <a:fillRect/>
          </a:stretch>
        </p:blipFill>
        <p:spPr>
          <a:xfrm>
            <a:off x="9262497" y="1447799"/>
            <a:ext cx="2483530" cy="3184635"/>
          </a:xfrm>
          <a:prstGeom prst="rect">
            <a:avLst/>
          </a:prstGeom>
        </p:spPr>
      </p:pic>
    </p:spTree>
    <p:extLst>
      <p:ext uri="{BB962C8B-B14F-4D97-AF65-F5344CB8AC3E}">
        <p14:creationId xmlns:p14="http://schemas.microsoft.com/office/powerpoint/2010/main" val="1181949905"/>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0.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6.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2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9.xml><?xml version="1.0" encoding="utf-8"?>
<a:theme xmlns:a="http://schemas.openxmlformats.org/drawingml/2006/main" name="3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DA593625-DB14-4FB0-B5A9-3269FA9C120B}">
  <ds:schemaRefs>
    <ds:schemaRef ds:uri="http://purl.org/dc/elements/1.1/"/>
    <ds:schemaRef ds:uri="http://schemas.openxmlformats.org/package/2006/metadata/core-properties"/>
    <ds:schemaRef ds:uri="5fad15d0-477e-40da-a20d-40d4ca777cbd"/>
    <ds:schemaRef ds:uri="http://schemas.microsoft.com/office/infopath/2007/PartnerControls"/>
    <ds:schemaRef ds:uri="http://purl.org/dc/terms/"/>
    <ds:schemaRef ds:uri="http://schemas.microsoft.com/office/2006/metadata/properties"/>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1038</Words>
  <Application>Microsoft Office PowerPoint</Application>
  <PresentationFormat>Custom</PresentationFormat>
  <Paragraphs>187</Paragraphs>
  <Slides>35</Slides>
  <Notes>7</Notes>
  <HiddenSlides>0</HiddenSlides>
  <MMClips>0</MMClips>
  <ScaleCrop>false</ScaleCrop>
  <HeadingPairs>
    <vt:vector size="6" baseType="variant">
      <vt:variant>
        <vt:lpstr>Fonts Used</vt:lpstr>
      </vt:variant>
      <vt:variant>
        <vt:i4>8</vt:i4>
      </vt:variant>
      <vt:variant>
        <vt:lpstr>Theme</vt:lpstr>
      </vt:variant>
      <vt:variant>
        <vt:i4>10</vt:i4>
      </vt:variant>
      <vt:variant>
        <vt:lpstr>Slide Titles</vt:lpstr>
      </vt:variant>
      <vt:variant>
        <vt:i4>35</vt:i4>
      </vt:variant>
    </vt:vector>
  </HeadingPairs>
  <TitlesOfParts>
    <vt:vector size="53"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TEE14 Speaker PPT Template</vt:lpstr>
      <vt:lpstr>3_Metro Presentation</vt:lpstr>
      <vt:lpstr>1_TEE14 Speaker PPT Template</vt:lpstr>
      <vt:lpstr>2_TEE14 Speaker PPT Template</vt:lpstr>
      <vt:lpstr>2_5-30610_Microsoft_Ignite_Keynote_Template_CUSTOM_LIGHT</vt:lpstr>
      <vt:lpstr>1_5-30610_Microsoft_Ignite_Keynote_Template_CUSTOM_LIGHT</vt:lpstr>
      <vt:lpstr>3_5-30055_Office Template 2012 - 16x9 - White Background</vt:lpstr>
      <vt:lpstr>5-30610_Microsoft_Ignite_Keynote_Template_CUSTOM_LIGHT</vt:lpstr>
      <vt:lpstr>Office 365 Development</vt:lpstr>
      <vt:lpstr>Cordova Development with Office 365​ APIs in Visual Studio 2013</vt:lpstr>
      <vt:lpstr>Agenda </vt:lpstr>
      <vt:lpstr>Developer vision</vt:lpstr>
      <vt:lpstr>Cordova Overview</vt:lpstr>
      <vt:lpstr>What is a Hybrid App?</vt:lpstr>
      <vt:lpstr>What is Cordova?</vt:lpstr>
      <vt:lpstr>Cordova in Visual Studio</vt:lpstr>
      <vt:lpstr>Setting Up Your Developer Environment</vt:lpstr>
      <vt:lpstr>Visual Studio Tools for Apache Cordova</vt:lpstr>
      <vt:lpstr>Developing Cordova Apps</vt:lpstr>
      <vt:lpstr>Creating a Cordova App</vt:lpstr>
      <vt:lpstr>Cordova App Starting Point</vt:lpstr>
      <vt:lpstr>Selecting a Debug Target</vt:lpstr>
      <vt:lpstr>Android Emulators and Debugging</vt:lpstr>
      <vt:lpstr>Debugging with Ripple</vt:lpstr>
      <vt:lpstr>Debugging with Windows Phone</vt:lpstr>
      <vt:lpstr>PowerPoint Presentation</vt:lpstr>
      <vt:lpstr>Cordova Apps and Office 365</vt:lpstr>
      <vt:lpstr>Adding Connected Services</vt:lpstr>
      <vt:lpstr>Connected Services Permissions</vt:lpstr>
      <vt:lpstr>Office 365 API Libraries</vt:lpstr>
      <vt:lpstr>Loading Scripts in o365loader.js</vt:lpstr>
      <vt:lpstr>Contacts</vt:lpstr>
      <vt:lpstr>Calendar Events</vt:lpstr>
      <vt:lpstr>Connecting with the Office 365 APIs</vt:lpstr>
      <vt:lpstr>Testing the App using Windows Phone</vt:lpstr>
      <vt:lpstr>PowerPoint Presentation</vt:lpstr>
      <vt:lpstr>Cordova Apps and AngularJS</vt:lpstr>
      <vt:lpstr>Structure of an Cordova/Angular App</vt:lpstr>
      <vt:lpstr>PowerPoint Presentation</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2015-10-07T23:24:25Z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